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8" r:id="rId5"/>
    <p:sldId id="257" r:id="rId6"/>
    <p:sldId id="266" r:id="rId7"/>
    <p:sldId id="267" r:id="rId8"/>
    <p:sldId id="287" r:id="rId9"/>
    <p:sldId id="288" r:id="rId10"/>
    <p:sldId id="290" r:id="rId11"/>
    <p:sldId id="269" r:id="rId12"/>
    <p:sldId id="270" r:id="rId13"/>
    <p:sldId id="306" r:id="rId14"/>
    <p:sldId id="307" r:id="rId15"/>
    <p:sldId id="273" r:id="rId16"/>
    <p:sldId id="274" r:id="rId17"/>
    <p:sldId id="275" r:id="rId18"/>
    <p:sldId id="276" r:id="rId19"/>
    <p:sldId id="277" r:id="rId20"/>
    <p:sldId id="278" r:id="rId21"/>
    <p:sldId id="291" r:id="rId22"/>
    <p:sldId id="308" r:id="rId23"/>
    <p:sldId id="292" r:id="rId24"/>
    <p:sldId id="279" r:id="rId25"/>
    <p:sldId id="293" r:id="rId26"/>
    <p:sldId id="294" r:id="rId27"/>
    <p:sldId id="280" r:id="rId28"/>
    <p:sldId id="281" r:id="rId29"/>
    <p:sldId id="282" r:id="rId30"/>
    <p:sldId id="283" r:id="rId31"/>
    <p:sldId id="309" r:id="rId32"/>
    <p:sldId id="312" r:id="rId33"/>
    <p:sldId id="313" r:id="rId34"/>
    <p:sldId id="314" r:id="rId35"/>
    <p:sldId id="295" r:id="rId36"/>
    <p:sldId id="310" r:id="rId37"/>
    <p:sldId id="285" r:id="rId38"/>
    <p:sldId id="286" r:id="rId39"/>
    <p:sldId id="296" r:id="rId40"/>
    <p:sldId id="311" r:id="rId41"/>
    <p:sldId id="297" r:id="rId42"/>
    <p:sldId id="298" r:id="rId43"/>
    <p:sldId id="299" r:id="rId44"/>
    <p:sldId id="300" r:id="rId45"/>
    <p:sldId id="301" r:id="rId46"/>
    <p:sldId id="302" r:id="rId47"/>
    <p:sldId id="303" r:id="rId48"/>
    <p:sldId id="304" r:id="rId49"/>
    <p:sldId id="305"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F75CBD-F6A0-F6EE-1CF2-EF94117E7A6B}" v="19" dt="2025-05-27T06:46:10.820"/>
    <p1510:client id="{6B882423-45CA-FC84-CAC5-B6BF334DC685}" v="3" dt="2025-05-28T05:33:03.088"/>
    <p1510:client id="{721B024A-8F94-8E07-1B7F-67ADD5BF6C1B}" v="17" dt="2025-05-26T06:21:01.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37"/>
  </p:normalViewPr>
  <p:slideViewPr>
    <p:cSldViewPr snapToGrid="0" snapToObjects="1">
      <p:cViewPr varScale="1">
        <p:scale>
          <a:sx n="60" d="100"/>
          <a:sy n="60" d="100"/>
        </p:scale>
        <p:origin x="146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ZIA SHARMIN" userId="S::sazia.sharmin@aiub.edu::e76e1817-908f-4d6e-a7ec-37593777c360" providerId="AD" clId="Web-{4CF75CBD-F6A0-F6EE-1CF2-EF94117E7A6B}"/>
    <pc:docChg chg="modSld">
      <pc:chgData name="SAZIA SHARMIN" userId="S::sazia.sharmin@aiub.edu::e76e1817-908f-4d6e-a7ec-37593777c360" providerId="AD" clId="Web-{4CF75CBD-F6A0-F6EE-1CF2-EF94117E7A6B}" dt="2025-05-27T06:46:10.820" v="18" actId="14100"/>
      <pc:docMkLst>
        <pc:docMk/>
      </pc:docMkLst>
      <pc:sldChg chg="modSp">
        <pc:chgData name="SAZIA SHARMIN" userId="S::sazia.sharmin@aiub.edu::e76e1817-908f-4d6e-a7ec-37593777c360" providerId="AD" clId="Web-{4CF75CBD-F6A0-F6EE-1CF2-EF94117E7A6B}" dt="2025-05-27T06:43:36.664" v="4" actId="14100"/>
        <pc:sldMkLst>
          <pc:docMk/>
          <pc:sldMk cId="2716421257" sldId="281"/>
        </pc:sldMkLst>
        <pc:spChg chg="mod">
          <ac:chgData name="SAZIA SHARMIN" userId="S::sazia.sharmin@aiub.edu::e76e1817-908f-4d6e-a7ec-37593777c360" providerId="AD" clId="Web-{4CF75CBD-F6A0-F6EE-1CF2-EF94117E7A6B}" dt="2025-05-27T06:43:32.570" v="3" actId="14100"/>
          <ac:spMkLst>
            <pc:docMk/>
            <pc:sldMk cId="2716421257" sldId="281"/>
            <ac:spMk id="2" creationId="{00000000-0000-0000-0000-000000000000}"/>
          </ac:spMkLst>
        </pc:spChg>
        <pc:picChg chg="mod">
          <ac:chgData name="SAZIA SHARMIN" userId="S::sazia.sharmin@aiub.edu::e76e1817-908f-4d6e-a7ec-37593777c360" providerId="AD" clId="Web-{4CF75CBD-F6A0-F6EE-1CF2-EF94117E7A6B}" dt="2025-05-27T06:43:36.664" v="4" actId="14100"/>
          <ac:picMkLst>
            <pc:docMk/>
            <pc:sldMk cId="2716421257" sldId="281"/>
            <ac:picMk id="3" creationId="{E4F58DED-B552-4A61-B4FE-DCE721EFF9BE}"/>
          </ac:picMkLst>
        </pc:picChg>
      </pc:sldChg>
      <pc:sldChg chg="modSp">
        <pc:chgData name="SAZIA SHARMIN" userId="S::sazia.sharmin@aiub.edu::e76e1817-908f-4d6e-a7ec-37593777c360" providerId="AD" clId="Web-{4CF75CBD-F6A0-F6EE-1CF2-EF94117E7A6B}" dt="2025-05-27T06:43:53.289" v="10" actId="14100"/>
        <pc:sldMkLst>
          <pc:docMk/>
          <pc:sldMk cId="4199000681" sldId="282"/>
        </pc:sldMkLst>
        <pc:spChg chg="mod">
          <ac:chgData name="SAZIA SHARMIN" userId="S::sazia.sharmin@aiub.edu::e76e1817-908f-4d6e-a7ec-37593777c360" providerId="AD" clId="Web-{4CF75CBD-F6A0-F6EE-1CF2-EF94117E7A6B}" dt="2025-05-27T06:43:42.086" v="5" actId="14100"/>
          <ac:spMkLst>
            <pc:docMk/>
            <pc:sldMk cId="4199000681" sldId="282"/>
            <ac:spMk id="2" creationId="{00000000-0000-0000-0000-000000000000}"/>
          </ac:spMkLst>
        </pc:spChg>
        <pc:picChg chg="mod">
          <ac:chgData name="SAZIA SHARMIN" userId="S::sazia.sharmin@aiub.edu::e76e1817-908f-4d6e-a7ec-37593777c360" providerId="AD" clId="Web-{4CF75CBD-F6A0-F6EE-1CF2-EF94117E7A6B}" dt="2025-05-27T06:43:53.289" v="10" actId="14100"/>
          <ac:picMkLst>
            <pc:docMk/>
            <pc:sldMk cId="4199000681" sldId="282"/>
            <ac:picMk id="3" creationId="{73C04608-EFF9-4CB7-94C7-E50E8E2DA671}"/>
          </ac:picMkLst>
        </pc:picChg>
      </pc:sldChg>
      <pc:sldChg chg="modSp">
        <pc:chgData name="SAZIA SHARMIN" userId="S::sazia.sharmin@aiub.edu::e76e1817-908f-4d6e-a7ec-37593777c360" providerId="AD" clId="Web-{4CF75CBD-F6A0-F6EE-1CF2-EF94117E7A6B}" dt="2025-05-27T06:44:38.695" v="13" actId="14100"/>
        <pc:sldMkLst>
          <pc:docMk/>
          <pc:sldMk cId="2814823415" sldId="295"/>
        </pc:sldMkLst>
        <pc:picChg chg="mod">
          <ac:chgData name="SAZIA SHARMIN" userId="S::sazia.sharmin@aiub.edu::e76e1817-908f-4d6e-a7ec-37593777c360" providerId="AD" clId="Web-{4CF75CBD-F6A0-F6EE-1CF2-EF94117E7A6B}" dt="2025-05-27T06:44:38.695" v="13" actId="14100"/>
          <ac:picMkLst>
            <pc:docMk/>
            <pc:sldMk cId="2814823415" sldId="295"/>
            <ac:picMk id="7" creationId="{EA453AD8-6664-4D9B-9DDA-F0C856A82E28}"/>
          </ac:picMkLst>
        </pc:picChg>
      </pc:sldChg>
      <pc:sldChg chg="modSp">
        <pc:chgData name="SAZIA SHARMIN" userId="S::sazia.sharmin@aiub.edu::e76e1817-908f-4d6e-a7ec-37593777c360" providerId="AD" clId="Web-{4CF75CBD-F6A0-F6EE-1CF2-EF94117E7A6B}" dt="2025-05-27T06:45:41.117" v="16" actId="14100"/>
        <pc:sldMkLst>
          <pc:docMk/>
          <pc:sldMk cId="1060867496" sldId="300"/>
        </pc:sldMkLst>
        <pc:picChg chg="mod">
          <ac:chgData name="SAZIA SHARMIN" userId="S::sazia.sharmin@aiub.edu::e76e1817-908f-4d6e-a7ec-37593777c360" providerId="AD" clId="Web-{4CF75CBD-F6A0-F6EE-1CF2-EF94117E7A6B}" dt="2025-05-27T06:45:41.117" v="16" actId="14100"/>
          <ac:picMkLst>
            <pc:docMk/>
            <pc:sldMk cId="1060867496" sldId="300"/>
            <ac:picMk id="3" creationId="{6B935529-7A10-4A49-8A1F-18ADB026033E}"/>
          </ac:picMkLst>
        </pc:picChg>
      </pc:sldChg>
      <pc:sldChg chg="modSp">
        <pc:chgData name="SAZIA SHARMIN" userId="S::sazia.sharmin@aiub.edu::e76e1817-908f-4d6e-a7ec-37593777c360" providerId="AD" clId="Web-{4CF75CBD-F6A0-F6EE-1CF2-EF94117E7A6B}" dt="2025-05-27T06:46:10.820" v="18" actId="14100"/>
        <pc:sldMkLst>
          <pc:docMk/>
          <pc:sldMk cId="3963159491" sldId="301"/>
        </pc:sldMkLst>
        <pc:picChg chg="mod">
          <ac:chgData name="SAZIA SHARMIN" userId="S::sazia.sharmin@aiub.edu::e76e1817-908f-4d6e-a7ec-37593777c360" providerId="AD" clId="Web-{4CF75CBD-F6A0-F6EE-1CF2-EF94117E7A6B}" dt="2025-05-27T06:46:10.820" v="18" actId="14100"/>
          <ac:picMkLst>
            <pc:docMk/>
            <pc:sldMk cId="3963159491" sldId="301"/>
            <ac:picMk id="3" creationId="{E90AAD28-FD34-4B66-866E-DB2997F9347B}"/>
          </ac:picMkLst>
        </pc:picChg>
      </pc:sldChg>
    </pc:docChg>
  </pc:docChgLst>
  <pc:docChgLst>
    <pc:chgData name="SAZIA SHARMIN" userId="S::sazia.sharmin@aiub.edu::e76e1817-908f-4d6e-a7ec-37593777c360" providerId="AD" clId="Web-{721B024A-8F94-8E07-1B7F-67ADD5BF6C1B}"/>
    <pc:docChg chg="modSld">
      <pc:chgData name="SAZIA SHARMIN" userId="S::sazia.sharmin@aiub.edu::e76e1817-908f-4d6e-a7ec-37593777c360" providerId="AD" clId="Web-{721B024A-8F94-8E07-1B7F-67ADD5BF6C1B}" dt="2025-05-26T06:21:01.123" v="16" actId="14100"/>
      <pc:docMkLst>
        <pc:docMk/>
      </pc:docMkLst>
      <pc:sldChg chg="modSp">
        <pc:chgData name="SAZIA SHARMIN" userId="S::sazia.sharmin@aiub.edu::e76e1817-908f-4d6e-a7ec-37593777c360" providerId="AD" clId="Web-{721B024A-8F94-8E07-1B7F-67ADD5BF6C1B}" dt="2025-05-26T06:19:51.732" v="9" actId="14100"/>
        <pc:sldMkLst>
          <pc:docMk/>
          <pc:sldMk cId="1466525774" sldId="274"/>
        </pc:sldMkLst>
        <pc:picChg chg="mod">
          <ac:chgData name="SAZIA SHARMIN" userId="S::sazia.sharmin@aiub.edu::e76e1817-908f-4d6e-a7ec-37593777c360" providerId="AD" clId="Web-{721B024A-8F94-8E07-1B7F-67ADD5BF6C1B}" dt="2025-05-26T06:19:51.732" v="9" actId="14100"/>
          <ac:picMkLst>
            <pc:docMk/>
            <pc:sldMk cId="1466525774" sldId="274"/>
            <ac:picMk id="3" creationId="{8E808B47-E749-4F63-BC8E-91D98825365E}"/>
          </ac:picMkLst>
        </pc:picChg>
      </pc:sldChg>
      <pc:sldChg chg="modSp">
        <pc:chgData name="SAZIA SHARMIN" userId="S::sazia.sharmin@aiub.edu::e76e1817-908f-4d6e-a7ec-37593777c360" providerId="AD" clId="Web-{721B024A-8F94-8E07-1B7F-67ADD5BF6C1B}" dt="2025-05-26T06:20:02.857" v="10" actId="14100"/>
        <pc:sldMkLst>
          <pc:docMk/>
          <pc:sldMk cId="1515596836" sldId="275"/>
        </pc:sldMkLst>
        <pc:picChg chg="mod">
          <ac:chgData name="SAZIA SHARMIN" userId="S::sazia.sharmin@aiub.edu::e76e1817-908f-4d6e-a7ec-37593777c360" providerId="AD" clId="Web-{721B024A-8F94-8E07-1B7F-67ADD5BF6C1B}" dt="2025-05-26T06:20:02.857" v="10" actId="14100"/>
          <ac:picMkLst>
            <pc:docMk/>
            <pc:sldMk cId="1515596836" sldId="275"/>
            <ac:picMk id="4" creationId="{19903C34-8DD9-45DB-9646-40C048C8CE4F}"/>
          </ac:picMkLst>
        </pc:picChg>
      </pc:sldChg>
      <pc:sldChg chg="modSp">
        <pc:chgData name="SAZIA SHARMIN" userId="S::sazia.sharmin@aiub.edu::e76e1817-908f-4d6e-a7ec-37593777c360" providerId="AD" clId="Web-{721B024A-8F94-8E07-1B7F-67ADD5BF6C1B}" dt="2025-05-26T06:20:39.748" v="13" actId="14100"/>
        <pc:sldMkLst>
          <pc:docMk/>
          <pc:sldMk cId="1646990727" sldId="276"/>
        </pc:sldMkLst>
        <pc:spChg chg="mod">
          <ac:chgData name="SAZIA SHARMIN" userId="S::sazia.sharmin@aiub.edu::e76e1817-908f-4d6e-a7ec-37593777c360" providerId="AD" clId="Web-{721B024A-8F94-8E07-1B7F-67ADD5BF6C1B}" dt="2025-05-26T06:20:36.420" v="12" actId="14100"/>
          <ac:spMkLst>
            <pc:docMk/>
            <pc:sldMk cId="1646990727" sldId="276"/>
            <ac:spMk id="2" creationId="{00000000-0000-0000-0000-000000000000}"/>
          </ac:spMkLst>
        </pc:spChg>
        <pc:picChg chg="mod">
          <ac:chgData name="SAZIA SHARMIN" userId="S::sazia.sharmin@aiub.edu::e76e1817-908f-4d6e-a7ec-37593777c360" providerId="AD" clId="Web-{721B024A-8F94-8E07-1B7F-67ADD5BF6C1B}" dt="2025-05-26T06:20:39.748" v="13" actId="14100"/>
          <ac:picMkLst>
            <pc:docMk/>
            <pc:sldMk cId="1646990727" sldId="276"/>
            <ac:picMk id="3" creationId="{A5989C09-69A7-49FE-AA67-85B78576D558}"/>
          </ac:picMkLst>
        </pc:picChg>
      </pc:sldChg>
      <pc:sldChg chg="modSp">
        <pc:chgData name="SAZIA SHARMIN" userId="S::sazia.sharmin@aiub.edu::e76e1817-908f-4d6e-a7ec-37593777c360" providerId="AD" clId="Web-{721B024A-8F94-8E07-1B7F-67ADD5BF6C1B}" dt="2025-05-26T06:21:01.123" v="16" actId="14100"/>
        <pc:sldMkLst>
          <pc:docMk/>
          <pc:sldMk cId="2745113171" sldId="277"/>
        </pc:sldMkLst>
        <pc:picChg chg="mod">
          <ac:chgData name="SAZIA SHARMIN" userId="S::sazia.sharmin@aiub.edu::e76e1817-908f-4d6e-a7ec-37593777c360" providerId="AD" clId="Web-{721B024A-8F94-8E07-1B7F-67ADD5BF6C1B}" dt="2025-05-26T06:21:01.123" v="16" actId="14100"/>
          <ac:picMkLst>
            <pc:docMk/>
            <pc:sldMk cId="2745113171" sldId="277"/>
            <ac:picMk id="4" creationId="{352C6C97-998B-4EB8-BC0B-A8B0ED1879E5}"/>
          </ac:picMkLst>
        </pc:picChg>
      </pc:sldChg>
      <pc:sldChg chg="modSp">
        <pc:chgData name="SAZIA SHARMIN" userId="S::sazia.sharmin@aiub.edu::e76e1817-908f-4d6e-a7ec-37593777c360" providerId="AD" clId="Web-{721B024A-8F94-8E07-1B7F-67ADD5BF6C1B}" dt="2025-05-26T06:14:31.074" v="3" actId="1076"/>
        <pc:sldMkLst>
          <pc:docMk/>
          <pc:sldMk cId="368796597" sldId="288"/>
        </pc:sldMkLst>
        <pc:spChg chg="mod">
          <ac:chgData name="SAZIA SHARMIN" userId="S::sazia.sharmin@aiub.edu::e76e1817-908f-4d6e-a7ec-37593777c360" providerId="AD" clId="Web-{721B024A-8F94-8E07-1B7F-67ADD5BF6C1B}" dt="2025-05-26T06:13:48.652" v="0" actId="14100"/>
          <ac:spMkLst>
            <pc:docMk/>
            <pc:sldMk cId="368796597" sldId="288"/>
            <ac:spMk id="2" creationId="{00000000-0000-0000-0000-000000000000}"/>
          </ac:spMkLst>
        </pc:spChg>
        <pc:spChg chg="mod">
          <ac:chgData name="SAZIA SHARMIN" userId="S::sazia.sharmin@aiub.edu::e76e1817-908f-4d6e-a7ec-37593777c360" providerId="AD" clId="Web-{721B024A-8F94-8E07-1B7F-67ADD5BF6C1B}" dt="2025-05-26T06:14:31.074" v="3" actId="1076"/>
          <ac:spMkLst>
            <pc:docMk/>
            <pc:sldMk cId="368796597" sldId="288"/>
            <ac:spMk id="3" creationId="{00000000-0000-0000-0000-000000000000}"/>
          </ac:spMkLst>
        </pc:spChg>
        <pc:picChg chg="mod">
          <ac:chgData name="SAZIA SHARMIN" userId="S::sazia.sharmin@aiub.edu::e76e1817-908f-4d6e-a7ec-37593777c360" providerId="AD" clId="Web-{721B024A-8F94-8E07-1B7F-67ADD5BF6C1B}" dt="2025-05-26T06:13:53.886" v="2" actId="14100"/>
          <ac:picMkLst>
            <pc:docMk/>
            <pc:sldMk cId="368796597" sldId="288"/>
            <ac:picMk id="4" creationId="{17AD6705-5FAC-4B9C-818B-F8181D2DBDDA}"/>
          </ac:picMkLst>
        </pc:picChg>
      </pc:sldChg>
      <pc:sldChg chg="modSp">
        <pc:chgData name="SAZIA SHARMIN" userId="S::sazia.sharmin@aiub.edu::e76e1817-908f-4d6e-a7ec-37593777c360" providerId="AD" clId="Web-{721B024A-8F94-8E07-1B7F-67ADD5BF6C1B}" dt="2025-05-26T06:14:54.558" v="8" actId="14100"/>
        <pc:sldMkLst>
          <pc:docMk/>
          <pc:sldMk cId="48851237" sldId="290"/>
        </pc:sldMkLst>
        <pc:spChg chg="mod">
          <ac:chgData name="SAZIA SHARMIN" userId="S::sazia.sharmin@aiub.edu::e76e1817-908f-4d6e-a7ec-37593777c360" providerId="AD" clId="Web-{721B024A-8F94-8E07-1B7F-67ADD5BF6C1B}" dt="2025-05-26T06:14:43.465" v="4" actId="14100"/>
          <ac:spMkLst>
            <pc:docMk/>
            <pc:sldMk cId="48851237" sldId="290"/>
            <ac:spMk id="2" creationId="{00000000-0000-0000-0000-000000000000}"/>
          </ac:spMkLst>
        </pc:spChg>
        <pc:picChg chg="mod">
          <ac:chgData name="SAZIA SHARMIN" userId="S::sazia.sharmin@aiub.edu::e76e1817-908f-4d6e-a7ec-37593777c360" providerId="AD" clId="Web-{721B024A-8F94-8E07-1B7F-67ADD5BF6C1B}" dt="2025-05-26T06:14:54.558" v="8" actId="14100"/>
          <ac:picMkLst>
            <pc:docMk/>
            <pc:sldMk cId="48851237" sldId="290"/>
            <ac:picMk id="5" creationId="{155C2D76-C408-4E82-A515-8BBD06D2BAAD}"/>
          </ac:picMkLst>
        </pc:picChg>
      </pc:sldChg>
    </pc:docChg>
  </pc:docChgLst>
  <pc:docChgLst>
    <pc:chgData name="SAZIA SHARMIN" userId="S::sazia.sharmin@aiub.edu::e76e1817-908f-4d6e-a7ec-37593777c360" providerId="AD" clId="Web-{6B882423-45CA-FC84-CAC5-B6BF334DC685}"/>
    <pc:docChg chg="modSld">
      <pc:chgData name="SAZIA SHARMIN" userId="S::sazia.sharmin@aiub.edu::e76e1817-908f-4d6e-a7ec-37593777c360" providerId="AD" clId="Web-{6B882423-45CA-FC84-CAC5-B6BF334DC685}" dt="2025-05-28T05:33:03.088" v="2" actId="14100"/>
      <pc:docMkLst>
        <pc:docMk/>
      </pc:docMkLst>
      <pc:sldChg chg="modSp">
        <pc:chgData name="SAZIA SHARMIN" userId="S::sazia.sharmin@aiub.edu::e76e1817-908f-4d6e-a7ec-37593777c360" providerId="AD" clId="Web-{6B882423-45CA-FC84-CAC5-B6BF334DC685}" dt="2025-05-28T05:32:40.447" v="0" actId="14100"/>
        <pc:sldMkLst>
          <pc:docMk/>
          <pc:sldMk cId="1428036647" sldId="302"/>
        </pc:sldMkLst>
        <pc:picChg chg="mod">
          <ac:chgData name="SAZIA SHARMIN" userId="S::sazia.sharmin@aiub.edu::e76e1817-908f-4d6e-a7ec-37593777c360" providerId="AD" clId="Web-{6B882423-45CA-FC84-CAC5-B6BF334DC685}" dt="2025-05-28T05:32:40.447" v="0" actId="14100"/>
          <ac:picMkLst>
            <pc:docMk/>
            <pc:sldMk cId="1428036647" sldId="302"/>
            <ac:picMk id="3" creationId="{BE73743D-FBEF-4461-990A-14770D4562F4}"/>
          </ac:picMkLst>
        </pc:picChg>
      </pc:sldChg>
      <pc:sldChg chg="modSp">
        <pc:chgData name="SAZIA SHARMIN" userId="S::sazia.sharmin@aiub.edu::e76e1817-908f-4d6e-a7ec-37593777c360" providerId="AD" clId="Web-{6B882423-45CA-FC84-CAC5-B6BF334DC685}" dt="2025-05-28T05:33:03.088" v="2" actId="14100"/>
        <pc:sldMkLst>
          <pc:docMk/>
          <pc:sldMk cId="1618983860" sldId="303"/>
        </pc:sldMkLst>
        <pc:picChg chg="mod">
          <ac:chgData name="SAZIA SHARMIN" userId="S::sazia.sharmin@aiub.edu::e76e1817-908f-4d6e-a7ec-37593777c360" providerId="AD" clId="Web-{6B882423-45CA-FC84-CAC5-B6BF334DC685}" dt="2025-05-28T05:33:03.088" v="2" actId="14100"/>
          <ac:picMkLst>
            <pc:docMk/>
            <pc:sldMk cId="1618983860" sldId="303"/>
            <ac:picMk id="3" creationId="{6BA5C2F5-41DB-477E-986D-8333A6B37EDC}"/>
          </ac:picMkLst>
        </pc:picChg>
      </pc:sldChg>
    </pc:docChg>
  </pc:docChgLst>
  <pc:docChgLst>
    <pc:chgData name="Guest User" userId="S::urn:spo:anon#73ffe056f6cbbdbe933fff5b62055e268cbcff0b8d89d50790563c925c2c5e45::" providerId="AD" clId="Web-{D706F72C-D485-D4B5-268C-30D40E5FB658}"/>
    <pc:docChg chg="addSld modSld">
      <pc:chgData name="Guest User" userId="S::urn:spo:anon#73ffe056f6cbbdbe933fff5b62055e268cbcff0b8d89d50790563c925c2c5e45::" providerId="AD" clId="Web-{D706F72C-D485-D4B5-268C-30D40E5FB658}" dt="2025-05-11T06:21:56.795" v="18"/>
      <pc:docMkLst>
        <pc:docMk/>
      </pc:docMkLst>
      <pc:sldChg chg="addSp delSp modSp add replId">
        <pc:chgData name="Guest User" userId="S::urn:spo:anon#73ffe056f6cbbdbe933fff5b62055e268cbcff0b8d89d50790563c925c2c5e45::" providerId="AD" clId="Web-{D706F72C-D485-D4B5-268C-30D40E5FB658}" dt="2025-05-11T06:19:02.430" v="4"/>
        <pc:sldMkLst>
          <pc:docMk/>
          <pc:sldMk cId="1463295893" sldId="312"/>
        </pc:sldMkLst>
        <pc:spChg chg="del mod">
          <ac:chgData name="Guest User" userId="S::urn:spo:anon#73ffe056f6cbbdbe933fff5b62055e268cbcff0b8d89d50790563c925c2c5e45::" providerId="AD" clId="Web-{D706F72C-D485-D4B5-268C-30D40E5FB658}" dt="2025-05-11T06:19:02.430" v="4"/>
          <ac:spMkLst>
            <pc:docMk/>
            <pc:sldMk cId="1463295893" sldId="312"/>
            <ac:spMk id="3" creationId="{BF1F20FD-486B-0466-8716-3CF2EF6A79E0}"/>
          </ac:spMkLst>
        </pc:spChg>
        <pc:picChg chg="add mod ord">
          <ac:chgData name="Guest User" userId="S::urn:spo:anon#73ffe056f6cbbdbe933fff5b62055e268cbcff0b8d89d50790563c925c2c5e45::" providerId="AD" clId="Web-{D706F72C-D485-D4B5-268C-30D40E5FB658}" dt="2025-05-11T06:19:02.430" v="4"/>
          <ac:picMkLst>
            <pc:docMk/>
            <pc:sldMk cId="1463295893" sldId="312"/>
            <ac:picMk id="4" creationId="{DB3C62F0-E4FD-7B4F-1203-53B0E2163CE8}"/>
          </ac:picMkLst>
        </pc:picChg>
      </pc:sldChg>
      <pc:sldChg chg="addSp delSp modSp add replId">
        <pc:chgData name="Guest User" userId="S::urn:spo:anon#73ffe056f6cbbdbe933fff5b62055e268cbcff0b8d89d50790563c925c2c5e45::" providerId="AD" clId="Web-{D706F72C-D485-D4B5-268C-30D40E5FB658}" dt="2025-05-11T06:21:31.263" v="15" actId="1076"/>
        <pc:sldMkLst>
          <pc:docMk/>
          <pc:sldMk cId="2635302563" sldId="313"/>
        </pc:sldMkLst>
        <pc:spChg chg="add del mod">
          <ac:chgData name="Guest User" userId="S::urn:spo:anon#73ffe056f6cbbdbe933fff5b62055e268cbcff0b8d89d50790563c925c2c5e45::" providerId="AD" clId="Web-{D706F72C-D485-D4B5-268C-30D40E5FB658}" dt="2025-05-11T06:20:59.262" v="7"/>
          <ac:spMkLst>
            <pc:docMk/>
            <pc:sldMk cId="2635302563" sldId="313"/>
            <ac:spMk id="5" creationId="{ECA400AE-D719-CC5E-0381-E04D1B65E289}"/>
          </ac:spMkLst>
        </pc:spChg>
        <pc:picChg chg="del">
          <ac:chgData name="Guest User" userId="S::urn:spo:anon#73ffe056f6cbbdbe933fff5b62055e268cbcff0b8d89d50790563c925c2c5e45::" providerId="AD" clId="Web-{D706F72C-D485-D4B5-268C-30D40E5FB658}" dt="2025-05-11T06:19:14.649" v="6"/>
          <ac:picMkLst>
            <pc:docMk/>
            <pc:sldMk cId="2635302563" sldId="313"/>
            <ac:picMk id="4" creationId="{77FA905F-6EE5-6F37-720C-91C9F1CF1587}"/>
          </ac:picMkLst>
        </pc:picChg>
        <pc:picChg chg="add mod ord">
          <ac:chgData name="Guest User" userId="S::urn:spo:anon#73ffe056f6cbbdbe933fff5b62055e268cbcff0b8d89d50790563c925c2c5e45::" providerId="AD" clId="Web-{D706F72C-D485-D4B5-268C-30D40E5FB658}" dt="2025-05-11T06:21:02.872" v="8" actId="1076"/>
          <ac:picMkLst>
            <pc:docMk/>
            <pc:sldMk cId="2635302563" sldId="313"/>
            <ac:picMk id="6" creationId="{B5705EFF-9020-5C33-AE0F-E84035196401}"/>
          </ac:picMkLst>
        </pc:picChg>
        <pc:picChg chg="add mod modCrop">
          <ac:chgData name="Guest User" userId="S::urn:spo:anon#73ffe056f6cbbdbe933fff5b62055e268cbcff0b8d89d50790563c925c2c5e45::" providerId="AD" clId="Web-{D706F72C-D485-D4B5-268C-30D40E5FB658}" dt="2025-05-11T06:21:31.263" v="15" actId="1076"/>
          <ac:picMkLst>
            <pc:docMk/>
            <pc:sldMk cId="2635302563" sldId="313"/>
            <ac:picMk id="7" creationId="{B2D5ED0A-55F3-35F5-2E42-2338CB688593}"/>
          </ac:picMkLst>
        </pc:picChg>
      </pc:sldChg>
      <pc:sldChg chg="addSp delSp modSp add replId">
        <pc:chgData name="Guest User" userId="S::urn:spo:anon#73ffe056f6cbbdbe933fff5b62055e268cbcff0b8d89d50790563c925c2c5e45::" providerId="AD" clId="Web-{D706F72C-D485-D4B5-268C-30D40E5FB658}" dt="2025-05-11T06:21:56.795" v="18"/>
        <pc:sldMkLst>
          <pc:docMk/>
          <pc:sldMk cId="2870671270" sldId="314"/>
        </pc:sldMkLst>
        <pc:spChg chg="add del mod">
          <ac:chgData name="Guest User" userId="S::urn:spo:anon#73ffe056f6cbbdbe933fff5b62055e268cbcff0b8d89d50790563c925c2c5e45::" providerId="AD" clId="Web-{D706F72C-D485-D4B5-268C-30D40E5FB658}" dt="2025-05-11T06:21:56.795" v="18"/>
          <ac:spMkLst>
            <pc:docMk/>
            <pc:sldMk cId="2870671270" sldId="314"/>
            <ac:spMk id="4" creationId="{40197059-2621-7531-54D1-DD57621C5157}"/>
          </ac:spMkLst>
        </pc:spChg>
        <pc:picChg chg="add mod ord">
          <ac:chgData name="Guest User" userId="S::urn:spo:anon#73ffe056f6cbbdbe933fff5b62055e268cbcff0b8d89d50790563c925c2c5e45::" providerId="AD" clId="Web-{D706F72C-D485-D4B5-268C-30D40E5FB658}" dt="2025-05-11T06:21:56.795" v="18"/>
          <ac:picMkLst>
            <pc:docMk/>
            <pc:sldMk cId="2870671270" sldId="314"/>
            <ac:picMk id="5" creationId="{1C7BF9D2-1D9F-F459-3615-7954F9557695}"/>
          </ac:picMkLst>
        </pc:picChg>
        <pc:picChg chg="del">
          <ac:chgData name="Guest User" userId="S::urn:spo:anon#73ffe056f6cbbdbe933fff5b62055e268cbcff0b8d89d50790563c925c2c5e45::" providerId="AD" clId="Web-{D706F72C-D485-D4B5-268C-30D40E5FB658}" dt="2025-05-11T06:21:48.154" v="17"/>
          <ac:picMkLst>
            <pc:docMk/>
            <pc:sldMk cId="2870671270" sldId="314"/>
            <ac:picMk id="6" creationId="{360B3951-0D92-CE4C-26FC-396F690E788A}"/>
          </ac:picMkLst>
        </pc:picChg>
      </pc:sldChg>
    </pc:docChg>
  </pc:docChgLst>
  <pc:docChgLst>
    <pc:chgData name="Guest User" userId="S::urn:spo:anon#73ffe056f6cbbdbe933fff5b62055e268cbcff0b8d89d50790563c925c2c5e45::" providerId="AD" clId="Web-{DD86DF1D-6CF9-698C-070D-A0BA9D38B49B}"/>
    <pc:docChg chg="modSld">
      <pc:chgData name="Guest User" userId="S::urn:spo:anon#73ffe056f6cbbdbe933fff5b62055e268cbcff0b8d89d50790563c925c2c5e45::" providerId="AD" clId="Web-{DD86DF1D-6CF9-698C-070D-A0BA9D38B49B}" dt="2025-05-12T03:47:43.912" v="2" actId="1076"/>
      <pc:docMkLst>
        <pc:docMk/>
      </pc:docMkLst>
      <pc:sldChg chg="modSp">
        <pc:chgData name="Guest User" userId="S::urn:spo:anon#73ffe056f6cbbdbe933fff5b62055e268cbcff0b8d89d50790563c925c2c5e45::" providerId="AD" clId="Web-{DD86DF1D-6CF9-698C-070D-A0BA9D38B49B}" dt="2025-05-12T03:47:43.912" v="2" actId="1076"/>
        <pc:sldMkLst>
          <pc:docMk/>
          <pc:sldMk cId="984981876" sldId="280"/>
        </pc:sldMkLst>
        <pc:picChg chg="mod">
          <ac:chgData name="Guest User" userId="S::urn:spo:anon#73ffe056f6cbbdbe933fff5b62055e268cbcff0b8d89d50790563c925c2c5e45::" providerId="AD" clId="Web-{DD86DF1D-6CF9-698C-070D-A0BA9D38B49B}" dt="2025-05-12T03:47:43.912" v="2" actId="1076"/>
          <ac:picMkLst>
            <pc:docMk/>
            <pc:sldMk cId="984981876" sldId="280"/>
            <ac:picMk id="8" creationId="{68752734-A0EB-42EA-BD8F-C311778F3AC4}"/>
          </ac:picMkLst>
        </pc:picChg>
      </pc:sldChg>
      <pc:sldChg chg="modSp">
        <pc:chgData name="Guest User" userId="S::urn:spo:anon#73ffe056f6cbbdbe933fff5b62055e268cbcff0b8d89d50790563c925c2c5e45::" providerId="AD" clId="Web-{DD86DF1D-6CF9-698C-070D-A0BA9D38B49B}" dt="2025-05-12T03:41:02.150" v="0" actId="1076"/>
        <pc:sldMkLst>
          <pc:docMk/>
          <pc:sldMk cId="2378816365" sldId="294"/>
        </pc:sldMkLst>
        <pc:picChg chg="mod">
          <ac:chgData name="Guest User" userId="S::urn:spo:anon#73ffe056f6cbbdbe933fff5b62055e268cbcff0b8d89d50790563c925c2c5e45::" providerId="AD" clId="Web-{DD86DF1D-6CF9-698C-070D-A0BA9D38B49B}" dt="2025-05-12T03:41:02.150" v="0" actId="1076"/>
          <ac:picMkLst>
            <pc:docMk/>
            <pc:sldMk cId="2378816365" sldId="294"/>
            <ac:picMk id="4" creationId="{F31E4BB7-62FB-497B-8819-E7C570F267AF}"/>
          </ac:picMkLst>
        </pc:picChg>
      </pc:sldChg>
      <pc:sldChg chg="modSp">
        <pc:chgData name="Guest User" userId="S::urn:spo:anon#73ffe056f6cbbdbe933fff5b62055e268cbcff0b8d89d50790563c925c2c5e45::" providerId="AD" clId="Web-{DD86DF1D-6CF9-698C-070D-A0BA9D38B49B}" dt="2025-05-12T03:41:21.260" v="1" actId="1076"/>
        <pc:sldMkLst>
          <pc:docMk/>
          <pc:sldMk cId="2554897100" sldId="308"/>
        </pc:sldMkLst>
        <pc:picChg chg="mod">
          <ac:chgData name="Guest User" userId="S::urn:spo:anon#73ffe056f6cbbdbe933fff5b62055e268cbcff0b8d89d50790563c925c2c5e45::" providerId="AD" clId="Web-{DD86DF1D-6CF9-698C-070D-A0BA9D38B49B}" dt="2025-05-12T03:41:21.260" v="1" actId="1076"/>
          <ac:picMkLst>
            <pc:docMk/>
            <pc:sldMk cId="2554897100" sldId="308"/>
            <ac:picMk id="1026" creationId="{530E8F65-A9E6-443D-A113-8E5AC616D4FC}"/>
          </ac:picMkLst>
        </pc:picChg>
      </pc:sldChg>
    </pc:docChg>
  </pc:docChgLst>
  <pc:docChgLst>
    <pc:chgData name="SAZIA SHARMIN" userId="S::sazia.sharmin@aiub.edu::e76e1817-908f-4d6e-a7ec-37593777c360" providerId="AD" clId="Web-{927B35B6-55E3-823D-C7B9-9D036536957F}"/>
    <pc:docChg chg="modSld">
      <pc:chgData name="SAZIA SHARMIN" userId="S::sazia.sharmin@aiub.edu::e76e1817-908f-4d6e-a7ec-37593777c360" providerId="AD" clId="Web-{927B35B6-55E3-823D-C7B9-9D036536957F}" dt="2025-05-21T08:43:03.888" v="37"/>
      <pc:docMkLst>
        <pc:docMk/>
      </pc:docMkLst>
      <pc:sldChg chg="modSp">
        <pc:chgData name="SAZIA SHARMIN" userId="S::sazia.sharmin@aiub.edu::e76e1817-908f-4d6e-a7ec-37593777c360" providerId="AD" clId="Web-{927B35B6-55E3-823D-C7B9-9D036536957F}" dt="2025-05-21T08:43:03.888" v="37"/>
        <pc:sldMkLst>
          <pc:docMk/>
          <pc:sldMk cId="1595753921" sldId="268"/>
        </pc:sldMkLst>
        <pc:graphicFrameChg chg="mod modGraphic">
          <ac:chgData name="SAZIA SHARMIN" userId="S::sazia.sharmin@aiub.edu::e76e1817-908f-4d6e-a7ec-37593777c360" providerId="AD" clId="Web-{927B35B6-55E3-823D-C7B9-9D036536957F}" dt="2025-05-21T08:43:03.888" v="37"/>
          <ac:graphicFrameMkLst>
            <pc:docMk/>
            <pc:sldMk cId="1595753921" sldId="268"/>
            <ac:graphicFrameMk id="7" creationId="{29FF08AD-7519-4C4A-8E0D-640DF5BB5E58}"/>
          </ac:graphicFrameMkLst>
        </pc:graphicFrameChg>
      </pc:sldChg>
    </pc:docChg>
  </pc:docChgLst>
  <pc:docChgLst>
    <pc:chgData name="SAZIA SHARMIN" userId="S::sazia.sharmin@aiub.edu::e76e1817-908f-4d6e-a7ec-37593777c360" providerId="AD" clId="Web-{0CE83F05-E8BC-17E2-D435-2081E3A806DA}"/>
    <pc:docChg chg="delSld modSld">
      <pc:chgData name="SAZIA SHARMIN" userId="S::sazia.sharmin@aiub.edu::e76e1817-908f-4d6e-a7ec-37593777c360" providerId="AD" clId="Web-{0CE83F05-E8BC-17E2-D435-2081E3A806DA}" dt="2025-05-25T18:32:02.477" v="16" actId="14100"/>
      <pc:docMkLst>
        <pc:docMk/>
      </pc:docMkLst>
      <pc:sldChg chg="del">
        <pc:chgData name="SAZIA SHARMIN" userId="S::sazia.sharmin@aiub.edu::e76e1817-908f-4d6e-a7ec-37593777c360" providerId="AD" clId="Web-{0CE83F05-E8BC-17E2-D435-2081E3A806DA}" dt="2025-05-25T18:31:06.804" v="6"/>
        <pc:sldMkLst>
          <pc:docMk/>
          <pc:sldMk cId="1923382373" sldId="264"/>
        </pc:sldMkLst>
      </pc:sldChg>
      <pc:sldChg chg="del">
        <pc:chgData name="SAZIA SHARMIN" userId="S::sazia.sharmin@aiub.edu::e76e1817-908f-4d6e-a7ec-37593777c360" providerId="AD" clId="Web-{0CE83F05-E8BC-17E2-D435-2081E3A806DA}" dt="2025-05-25T18:31:04.444" v="5"/>
        <pc:sldMkLst>
          <pc:docMk/>
          <pc:sldMk cId="3224969828" sldId="265"/>
        </pc:sldMkLst>
      </pc:sldChg>
      <pc:sldChg chg="modSp">
        <pc:chgData name="SAZIA SHARMIN" userId="S::sazia.sharmin@aiub.edu::e76e1817-908f-4d6e-a7ec-37593777c360" providerId="AD" clId="Web-{0CE83F05-E8BC-17E2-D435-2081E3A806DA}" dt="2025-05-25T18:28:39.017" v="4" actId="14100"/>
        <pc:sldMkLst>
          <pc:docMk/>
          <pc:sldMk cId="2134390752" sldId="266"/>
        </pc:sldMkLst>
        <pc:picChg chg="mod">
          <ac:chgData name="SAZIA SHARMIN" userId="S::sazia.sharmin@aiub.edu::e76e1817-908f-4d6e-a7ec-37593777c360" providerId="AD" clId="Web-{0CE83F05-E8BC-17E2-D435-2081E3A806DA}" dt="2025-05-25T18:28:39.017" v="4" actId="14100"/>
          <ac:picMkLst>
            <pc:docMk/>
            <pc:sldMk cId="2134390752" sldId="266"/>
            <ac:picMk id="9" creationId="{74893CFE-E372-4F89-9AD3-FE4FD6AAAA1A}"/>
          </ac:picMkLst>
        </pc:picChg>
      </pc:sldChg>
      <pc:sldChg chg="modSp">
        <pc:chgData name="SAZIA SHARMIN" userId="S::sazia.sharmin@aiub.edu::e76e1817-908f-4d6e-a7ec-37593777c360" providerId="AD" clId="Web-{0CE83F05-E8BC-17E2-D435-2081E3A806DA}" dt="2025-05-25T18:32:02.477" v="16" actId="14100"/>
        <pc:sldMkLst>
          <pc:docMk/>
          <pc:sldMk cId="368796597" sldId="288"/>
        </pc:sldMkLst>
        <pc:spChg chg="mod">
          <ac:chgData name="SAZIA SHARMIN" userId="S::sazia.sharmin@aiub.edu::e76e1817-908f-4d6e-a7ec-37593777c360" providerId="AD" clId="Web-{0CE83F05-E8BC-17E2-D435-2081E3A806DA}" dt="2025-05-25T18:32:02.477" v="16" actId="14100"/>
          <ac:spMkLst>
            <pc:docMk/>
            <pc:sldMk cId="368796597" sldId="288"/>
            <ac:spMk id="3" creationId="{00000000-0000-0000-0000-000000000000}"/>
          </ac:spMkLst>
        </pc:spChg>
        <pc:picChg chg="mod">
          <ac:chgData name="SAZIA SHARMIN" userId="S::sazia.sharmin@aiub.edu::e76e1817-908f-4d6e-a7ec-37593777c360" providerId="AD" clId="Web-{0CE83F05-E8BC-17E2-D435-2081E3A806DA}" dt="2025-05-25T18:31:55.930" v="14" actId="14100"/>
          <ac:picMkLst>
            <pc:docMk/>
            <pc:sldMk cId="368796597" sldId="288"/>
            <ac:picMk id="4" creationId="{17AD6705-5FAC-4B9C-818B-F8181D2DBDDA}"/>
          </ac:picMkLst>
        </pc:picChg>
      </pc:sldChg>
      <pc:sldChg chg="del">
        <pc:chgData name="SAZIA SHARMIN" userId="S::sazia.sharmin@aiub.edu::e76e1817-908f-4d6e-a7ec-37593777c360" providerId="AD" clId="Web-{0CE83F05-E8BC-17E2-D435-2081E3A806DA}" dt="2025-05-25T18:31:31.898" v="7"/>
        <pc:sldMkLst>
          <pc:docMk/>
          <pc:sldMk cId="950093073" sldId="289"/>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26" name="Picture 2" descr="Image result for AIUB logo">
            <a:extLst>
              <a:ext uri="{FF2B5EF4-FFF2-40B4-BE49-F238E27FC236}">
                <a16:creationId xmlns:a16="http://schemas.microsoft.com/office/drawing/2014/main"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438596" y="459899"/>
            <a:ext cx="1419654"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fi-FI"/>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fi-FI"/>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fi-FI"/>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fi-FI"/>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fi-FI"/>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idx="1"/>
          </p:nvPr>
        </p:nvSpPr>
        <p:spPr/>
        <p:txBody>
          <a:bodyPr/>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fi-FI"/>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fi-FI"/>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fi-FI"/>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fi-FI"/>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fi-FI"/>
              <a:t>Drag picture to placeholder or click icon to add</a:t>
            </a:r>
            <a:endParaRPr/>
          </a:p>
        </p:txBody>
      </p:sp>
      <p:sp>
        <p:nvSpPr>
          <p:cNvPr id="4" name="Date Placeholder 3"/>
          <p:cNvSpPr>
            <a:spLocks noGrp="1"/>
          </p:cNvSpPr>
          <p:nvPr>
            <p:ph type="dt" sz="half" idx="10"/>
          </p:nvPr>
        </p:nvSpPr>
        <p:spPr/>
        <p:txBody>
          <a:bodyPr/>
          <a:lstStyle/>
          <a:p>
            <a:fld id="{4251665B-C24A-4702-B522-6A4334602E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fi-FI"/>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fi-FI"/>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grpSp>
        <p:nvGrpSpPr>
          <p:cNvPr id="5" name="Group 4"/>
          <p:cNvGrpSpPr/>
          <p:nvPr/>
        </p:nvGrpSpPr>
        <p:grpSpPr>
          <a:xfrm>
            <a:off x="284164" y="452718"/>
            <a:ext cx="736521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pic>
        <p:nvPicPr>
          <p:cNvPr id="2050" name="Picture 2" descr="Image result for AIUB logo">
            <a:extLst>
              <a:ext uri="{FF2B5EF4-FFF2-40B4-BE49-F238E27FC236}">
                <a16:creationId xmlns:a16="http://schemas.microsoft.com/office/drawing/2014/main" id="{C28CB252-6044-4564-B6A7-264FC3396E0A}"/>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649374" y="55844"/>
            <a:ext cx="1279161" cy="128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5/27/2025</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Statistical Reasoning</a:t>
            </a:r>
          </a:p>
        </p:txBody>
      </p:sp>
      <p:sp>
        <p:nvSpPr>
          <p:cNvPr id="3" name="Subtitle 2"/>
          <p:cNvSpPr>
            <a:spLocks noGrp="1"/>
          </p:cNvSpPr>
          <p:nvPr>
            <p:ph type="subTitle" idx="1"/>
          </p:nvPr>
        </p:nvSpPr>
        <p:spPr>
          <a:xfrm>
            <a:off x="476205" y="1532427"/>
            <a:ext cx="2789509" cy="484632"/>
          </a:xfrm>
        </p:spPr>
        <p:txBody>
          <a:bodyPr>
            <a:normAutofit/>
          </a:bodyPr>
          <a:lstStyle/>
          <a:p>
            <a:r>
              <a:rPr lang="en-US" dirty="0"/>
              <a:t>Course Code:  </a:t>
            </a:r>
            <a:r>
              <a:rPr lang="en-US" b="1" dirty="0"/>
              <a:t>CSC4226 </a:t>
            </a:r>
            <a:endParaRPr lang="en-US" dirty="0"/>
          </a:p>
        </p:txBody>
      </p:sp>
      <p:sp>
        <p:nvSpPr>
          <p:cNvPr id="4" name="TextBox 3"/>
          <p:cNvSpPr txBox="1"/>
          <p:nvPr/>
        </p:nvSpPr>
        <p:spPr>
          <a:xfrm>
            <a:off x="76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extLst>
              <p:ext uri="{D42A27DB-BD31-4B8C-83A1-F6EECF244321}">
                <p14:modId xmlns:p14="http://schemas.microsoft.com/office/powerpoint/2010/main" val="3508660248"/>
              </p:ext>
            </p:extLst>
          </p:nvPr>
        </p:nvGraphicFramePr>
        <p:xfrm>
          <a:off x="476205" y="5186042"/>
          <a:ext cx="8335798" cy="757472"/>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val="3905988420"/>
                    </a:ext>
                  </a:extLst>
                </a:gridCol>
                <a:gridCol w="1397725">
                  <a:extLst>
                    <a:ext uri="{9D8B030D-6E8A-4147-A177-3AD203B41FA5}">
                      <a16:colId xmlns:a16="http://schemas.microsoft.com/office/drawing/2014/main" val="2889894460"/>
                    </a:ext>
                  </a:extLst>
                </a:gridCol>
                <a:gridCol w="1227909">
                  <a:extLst>
                    <a:ext uri="{9D8B030D-6E8A-4147-A177-3AD203B41FA5}">
                      <a16:colId xmlns:a16="http://schemas.microsoft.com/office/drawing/2014/main" val="3023211198"/>
                    </a:ext>
                  </a:extLst>
                </a:gridCol>
                <a:gridCol w="1541417">
                  <a:extLst>
                    <a:ext uri="{9D8B030D-6E8A-4147-A177-3AD203B41FA5}">
                      <a16:colId xmlns:a16="http://schemas.microsoft.com/office/drawing/2014/main" val="1762131981"/>
                    </a:ext>
                  </a:extLst>
                </a:gridCol>
                <a:gridCol w="1240971">
                  <a:extLst>
                    <a:ext uri="{9D8B030D-6E8A-4147-A177-3AD203B41FA5}">
                      <a16:colId xmlns:a16="http://schemas.microsoft.com/office/drawing/2014/main" val="445458238"/>
                    </a:ext>
                  </a:extLst>
                </a:gridCol>
                <a:gridCol w="1444552">
                  <a:extLst>
                    <a:ext uri="{9D8B030D-6E8A-4147-A177-3AD203B41FA5}">
                      <a16:colId xmlns:a16="http://schemas.microsoft.com/office/drawing/2014/main" val="1508364941"/>
                    </a:ext>
                  </a:extLst>
                </a:gridCol>
              </a:tblGrid>
              <a:tr h="378736">
                <a:tc>
                  <a:txBody>
                    <a:bodyPr/>
                    <a:lstStyle/>
                    <a:p>
                      <a:r>
                        <a:rPr lang="en-US" dirty="0"/>
                        <a:t>Lecture No:</a:t>
                      </a:r>
                    </a:p>
                  </a:txBody>
                  <a:tcPr/>
                </a:tc>
                <a:tc>
                  <a:txBody>
                    <a:bodyPr/>
                    <a:lstStyle/>
                    <a:p>
                      <a:r>
                        <a:rPr lang="en-US" dirty="0"/>
                        <a:t>Ten (10)</a:t>
                      </a:r>
                    </a:p>
                  </a:txBody>
                  <a:tcPr/>
                </a:tc>
                <a:tc>
                  <a:txBody>
                    <a:bodyPr/>
                    <a:lstStyle/>
                    <a:p>
                      <a:r>
                        <a:rPr lang="en-US" dirty="0"/>
                        <a:t>Week No:</a:t>
                      </a:r>
                    </a:p>
                  </a:txBody>
                  <a:tcPr/>
                </a:tc>
                <a:tc>
                  <a:txBody>
                    <a:bodyPr/>
                    <a:lstStyle/>
                    <a:p>
                      <a:r>
                        <a:rPr lang="en-US" dirty="0"/>
                        <a:t>Eleven(11)</a:t>
                      </a:r>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pPr lvl="0">
                        <a:buNone/>
                      </a:pPr>
                      <a:r>
                        <a:rPr lang="en-US" i="1" dirty="0"/>
                        <a:t>SAZIA SHARMIN</a:t>
                      </a:r>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2091734565"/>
                  </a:ext>
                </a:extLst>
              </a:tr>
            </a:tbl>
          </a:graphicData>
        </a:graphic>
      </p:graphicFrame>
      <p:sp>
        <p:nvSpPr>
          <p:cNvPr id="8" name="Subtitle 2">
            <a:extLst>
              <a:ext uri="{FF2B5EF4-FFF2-40B4-BE49-F238E27FC236}">
                <a16:creationId xmlns:a16="http://schemas.microsoft.com/office/drawing/2014/main" id="{FF0F860A-68ED-3A45-9B2E-50E8CE1BC6B7}"/>
              </a:ext>
            </a:extLst>
          </p:cNvPr>
          <p:cNvSpPr txBox="1">
            <a:spLocks/>
          </p:cNvSpPr>
          <p:nvPr/>
        </p:nvSpPr>
        <p:spPr>
          <a:xfrm>
            <a:off x="2786003" y="1524312"/>
            <a:ext cx="523257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dirty="0"/>
              <a:t>Course Title:  </a:t>
            </a:r>
            <a:r>
              <a:rPr lang="en-US" b="1" dirty="0"/>
              <a:t>Artificial Intelligence and Expert System </a:t>
            </a:r>
            <a:endParaRPr lang="en-US" dirty="0"/>
          </a:p>
        </p:txBody>
      </p:sp>
    </p:spTree>
    <p:extLst>
      <p:ext uri="{BB962C8B-B14F-4D97-AF65-F5344CB8AC3E}">
        <p14:creationId xmlns:p14="http://schemas.microsoft.com/office/powerpoint/2010/main" val="159575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597" y="674089"/>
            <a:ext cx="7808976" cy="1088136"/>
          </a:xfrm>
        </p:spPr>
        <p:txBody>
          <a:bodyPr/>
          <a:lstStyle/>
          <a:p>
            <a:r>
              <a:rPr lang="en-US" dirty="0"/>
              <a:t>Non-Mutually  Exclusive Events</a:t>
            </a:r>
          </a:p>
        </p:txBody>
      </p:sp>
      <p:pic>
        <p:nvPicPr>
          <p:cNvPr id="3" name="Picture 2">
            <a:extLst>
              <a:ext uri="{FF2B5EF4-FFF2-40B4-BE49-F238E27FC236}">
                <a16:creationId xmlns:a16="http://schemas.microsoft.com/office/drawing/2014/main" id="{611FC946-B7A2-41C0-9BD9-5348BFE70243}"/>
              </a:ext>
            </a:extLst>
          </p:cNvPr>
          <p:cNvPicPr>
            <a:picLocks noChangeAspect="1"/>
          </p:cNvPicPr>
          <p:nvPr/>
        </p:nvPicPr>
        <p:blipFill rotWithShape="1">
          <a:blip r:embed="rId2"/>
          <a:srcRect b="59511"/>
          <a:stretch/>
        </p:blipFill>
        <p:spPr>
          <a:xfrm>
            <a:off x="140677" y="2132000"/>
            <a:ext cx="8848578" cy="1913527"/>
          </a:xfrm>
          <a:prstGeom prst="rect">
            <a:avLst/>
          </a:prstGeom>
        </p:spPr>
      </p:pic>
    </p:spTree>
    <p:extLst>
      <p:ext uri="{BB962C8B-B14F-4D97-AF65-F5344CB8AC3E}">
        <p14:creationId xmlns:p14="http://schemas.microsoft.com/office/powerpoint/2010/main" val="99753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597" y="674089"/>
            <a:ext cx="7808976" cy="1088136"/>
          </a:xfrm>
        </p:spPr>
        <p:txBody>
          <a:bodyPr>
            <a:noAutofit/>
          </a:bodyPr>
          <a:lstStyle/>
          <a:p>
            <a:pPr>
              <a:lnSpc>
                <a:spcPct val="100000"/>
              </a:lnSpc>
            </a:pPr>
            <a:r>
              <a:rPr lang="en-US" sz="2400" dirty="0"/>
              <a:t>Mutually  Exclusive </a:t>
            </a:r>
            <a:br>
              <a:rPr lang="en-US" sz="2400" dirty="0"/>
            </a:br>
            <a:r>
              <a:rPr lang="en-US" sz="2400" dirty="0" err="1"/>
              <a:t>vs</a:t>
            </a:r>
            <a:br>
              <a:rPr lang="en-US" sz="2400" dirty="0"/>
            </a:br>
            <a:r>
              <a:rPr lang="en-US" sz="2400" dirty="0"/>
              <a:t>Non-Mutually  Exclusive Events</a:t>
            </a:r>
          </a:p>
        </p:txBody>
      </p:sp>
      <p:sp>
        <p:nvSpPr>
          <p:cNvPr id="4" name="Rectangle 3"/>
          <p:cNvSpPr/>
          <p:nvPr/>
        </p:nvSpPr>
        <p:spPr>
          <a:xfrm>
            <a:off x="266597" y="2507673"/>
            <a:ext cx="3945185" cy="28263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p:cNvSpPr/>
          <p:nvPr/>
        </p:nvSpPr>
        <p:spPr>
          <a:xfrm>
            <a:off x="617988" y="3352800"/>
            <a:ext cx="1274618" cy="12746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a:t>
            </a:r>
          </a:p>
        </p:txBody>
      </p:sp>
      <p:sp>
        <p:nvSpPr>
          <p:cNvPr id="6" name="Oval 5"/>
          <p:cNvSpPr/>
          <p:nvPr/>
        </p:nvSpPr>
        <p:spPr>
          <a:xfrm>
            <a:off x="2585771" y="3352800"/>
            <a:ext cx="1274618" cy="12746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a:t>
            </a:r>
          </a:p>
        </p:txBody>
      </p:sp>
      <p:sp>
        <p:nvSpPr>
          <p:cNvPr id="7" name="Rectangle 6"/>
          <p:cNvSpPr/>
          <p:nvPr/>
        </p:nvSpPr>
        <p:spPr>
          <a:xfrm>
            <a:off x="4669011" y="2507673"/>
            <a:ext cx="3945185" cy="28263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Oval 7"/>
          <p:cNvSpPr/>
          <p:nvPr/>
        </p:nvSpPr>
        <p:spPr>
          <a:xfrm>
            <a:off x="5483069" y="3283527"/>
            <a:ext cx="1274618" cy="12746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a:t>
            </a:r>
          </a:p>
        </p:txBody>
      </p:sp>
      <p:sp>
        <p:nvSpPr>
          <p:cNvPr id="9" name="Oval 8"/>
          <p:cNvSpPr/>
          <p:nvPr/>
        </p:nvSpPr>
        <p:spPr>
          <a:xfrm>
            <a:off x="6425178" y="3283527"/>
            <a:ext cx="1274618" cy="127461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B</a:t>
            </a:r>
          </a:p>
        </p:txBody>
      </p:sp>
      <mc:AlternateContent xmlns:mc="http://schemas.openxmlformats.org/markup-compatibility/2006" xmlns:a14="http://schemas.microsoft.com/office/drawing/2010/main">
        <mc:Choice Requires="a14">
          <p:sp>
            <p:nvSpPr>
              <p:cNvPr id="11" name="TextBox 10"/>
              <p:cNvSpPr txBox="1"/>
              <p:nvPr/>
            </p:nvSpPr>
            <p:spPr>
              <a:xfrm>
                <a:off x="6120378" y="4807528"/>
                <a:ext cx="737510" cy="369332"/>
              </a:xfrm>
              <a:prstGeom prst="rect">
                <a:avLst/>
              </a:prstGeom>
              <a:noFill/>
            </p:spPr>
            <p:txBody>
              <a:bodyPr wrap="none" rtlCol="0">
                <a:spAutoFit/>
              </a:bodyPr>
              <a:lstStyle/>
              <a:p>
                <a:r>
                  <a:rPr lang="en-US" dirty="0"/>
                  <a:t>A </a:t>
                </a:r>
                <a14:m>
                  <m:oMath xmlns:m="http://schemas.openxmlformats.org/officeDocument/2006/math">
                    <m:r>
                      <a:rPr lang="en-US" i="1" smtClean="0">
                        <a:latin typeface="Cambria Math"/>
                        <a:ea typeface="Cambria Math"/>
                      </a:rPr>
                      <m:t>∩</m:t>
                    </m:r>
                    <m:r>
                      <m:rPr>
                        <m:sty m:val="p"/>
                      </m:rPr>
                      <a:rPr lang="en-US" b="0" i="0" smtClean="0">
                        <a:latin typeface="Cambria Math"/>
                        <a:ea typeface="Cambria Math"/>
                      </a:rPr>
                      <m:t>B</m:t>
                    </m:r>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120378" y="4807528"/>
                <a:ext cx="737510" cy="369332"/>
              </a:xfrm>
              <a:prstGeom prst="rect">
                <a:avLst/>
              </a:prstGeom>
              <a:blipFill rotWithShape="1">
                <a:blip r:embed="rId2"/>
                <a:stretch>
                  <a:fillRect l="-7438" t="-8333" r="-10744" b="-26667"/>
                </a:stretch>
              </a:blipFill>
            </p:spPr>
            <p:txBody>
              <a:bodyPr/>
              <a:lstStyle/>
              <a:p>
                <a:r>
                  <a:rPr lang="en-US">
                    <a:noFill/>
                  </a:rPr>
                  <a:t> </a:t>
                </a:r>
              </a:p>
            </p:txBody>
          </p:sp>
        </mc:Fallback>
      </mc:AlternateContent>
      <p:cxnSp>
        <p:nvCxnSpPr>
          <p:cNvPr id="13" name="Straight Arrow Connector 12"/>
          <p:cNvCxnSpPr>
            <a:stCxn id="11" idx="0"/>
          </p:cNvCxnSpPr>
          <p:nvPr/>
        </p:nvCxnSpPr>
        <p:spPr>
          <a:xfrm flipV="1">
            <a:off x="6489133" y="3920836"/>
            <a:ext cx="152470" cy="886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255297" y="2715491"/>
            <a:ext cx="1967783" cy="369332"/>
          </a:xfrm>
          <a:prstGeom prst="rect">
            <a:avLst/>
          </a:prstGeom>
          <a:noFill/>
        </p:spPr>
        <p:txBody>
          <a:bodyPr wrap="none" rtlCol="0">
            <a:spAutoFit/>
          </a:bodyPr>
          <a:lstStyle/>
          <a:p>
            <a:r>
              <a:rPr lang="en-US" dirty="0"/>
              <a:t>Mutually  Exclusive</a:t>
            </a:r>
          </a:p>
        </p:txBody>
      </p:sp>
      <p:sp>
        <p:nvSpPr>
          <p:cNvPr id="15" name="TextBox 14"/>
          <p:cNvSpPr txBox="1"/>
          <p:nvPr/>
        </p:nvSpPr>
        <p:spPr>
          <a:xfrm>
            <a:off x="5581476" y="2683225"/>
            <a:ext cx="2431050" cy="369332"/>
          </a:xfrm>
          <a:prstGeom prst="rect">
            <a:avLst/>
          </a:prstGeom>
          <a:noFill/>
        </p:spPr>
        <p:txBody>
          <a:bodyPr wrap="none" rtlCol="0">
            <a:spAutoFit/>
          </a:bodyPr>
          <a:lstStyle/>
          <a:p>
            <a:r>
              <a:rPr lang="en-US" dirty="0"/>
              <a:t>Non-Mutually  Exclusive</a:t>
            </a:r>
          </a:p>
        </p:txBody>
      </p:sp>
    </p:spTree>
    <p:extLst>
      <p:ext uri="{BB962C8B-B14F-4D97-AF65-F5344CB8AC3E}">
        <p14:creationId xmlns:p14="http://schemas.microsoft.com/office/powerpoint/2010/main" val="321255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Probability Rules</a:t>
            </a:r>
          </a:p>
        </p:txBody>
      </p:sp>
      <p:pic>
        <p:nvPicPr>
          <p:cNvPr id="3" name="Picture 2">
            <a:extLst>
              <a:ext uri="{FF2B5EF4-FFF2-40B4-BE49-F238E27FC236}">
                <a16:creationId xmlns:a16="http://schemas.microsoft.com/office/drawing/2014/main" id="{30B67018-3274-4963-9D24-C51F722BA8D4}"/>
              </a:ext>
            </a:extLst>
          </p:cNvPr>
          <p:cNvPicPr>
            <a:picLocks noChangeAspect="1"/>
          </p:cNvPicPr>
          <p:nvPr/>
        </p:nvPicPr>
        <p:blipFill>
          <a:blip r:embed="rId2"/>
          <a:stretch>
            <a:fillRect/>
          </a:stretch>
        </p:blipFill>
        <p:spPr>
          <a:xfrm>
            <a:off x="182880" y="2377440"/>
            <a:ext cx="8961120" cy="3530953"/>
          </a:xfrm>
          <a:prstGeom prst="rect">
            <a:avLst/>
          </a:prstGeom>
        </p:spPr>
      </p:pic>
    </p:spTree>
    <p:extLst>
      <p:ext uri="{BB962C8B-B14F-4D97-AF65-F5344CB8AC3E}">
        <p14:creationId xmlns:p14="http://schemas.microsoft.com/office/powerpoint/2010/main" val="2410413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Practice 1</a:t>
            </a:r>
          </a:p>
        </p:txBody>
      </p:sp>
      <p:pic>
        <p:nvPicPr>
          <p:cNvPr id="3" name="Picture 2">
            <a:extLst>
              <a:ext uri="{FF2B5EF4-FFF2-40B4-BE49-F238E27FC236}">
                <a16:creationId xmlns:a16="http://schemas.microsoft.com/office/drawing/2014/main" id="{8E808B47-E749-4F63-BC8E-91D98825365E}"/>
              </a:ext>
            </a:extLst>
          </p:cNvPr>
          <p:cNvPicPr>
            <a:picLocks noChangeAspect="1"/>
          </p:cNvPicPr>
          <p:nvPr/>
        </p:nvPicPr>
        <p:blipFill>
          <a:blip r:embed="rId2"/>
          <a:stretch>
            <a:fillRect/>
          </a:stretch>
        </p:blipFill>
        <p:spPr>
          <a:xfrm>
            <a:off x="142552" y="1753772"/>
            <a:ext cx="9001448" cy="5104228"/>
          </a:xfrm>
          <a:prstGeom prst="rect">
            <a:avLst/>
          </a:prstGeom>
        </p:spPr>
      </p:pic>
    </p:spTree>
    <p:extLst>
      <p:ext uri="{BB962C8B-B14F-4D97-AF65-F5344CB8AC3E}">
        <p14:creationId xmlns:p14="http://schemas.microsoft.com/office/powerpoint/2010/main" val="1466525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Practice 2</a:t>
            </a:r>
          </a:p>
        </p:txBody>
      </p:sp>
      <p:pic>
        <p:nvPicPr>
          <p:cNvPr id="4" name="Picture 3">
            <a:extLst>
              <a:ext uri="{FF2B5EF4-FFF2-40B4-BE49-F238E27FC236}">
                <a16:creationId xmlns:a16="http://schemas.microsoft.com/office/drawing/2014/main" id="{19903C34-8DD9-45DB-9646-40C048C8CE4F}"/>
              </a:ext>
            </a:extLst>
          </p:cNvPr>
          <p:cNvPicPr>
            <a:picLocks noChangeAspect="1"/>
          </p:cNvPicPr>
          <p:nvPr/>
        </p:nvPicPr>
        <p:blipFill>
          <a:blip r:embed="rId2"/>
          <a:stretch>
            <a:fillRect/>
          </a:stretch>
        </p:blipFill>
        <p:spPr>
          <a:xfrm>
            <a:off x="0" y="1711569"/>
            <a:ext cx="9144000" cy="5146431"/>
          </a:xfrm>
          <a:prstGeom prst="rect">
            <a:avLst/>
          </a:prstGeom>
        </p:spPr>
      </p:pic>
    </p:spTree>
    <p:extLst>
      <p:ext uri="{BB962C8B-B14F-4D97-AF65-F5344CB8AC3E}">
        <p14:creationId xmlns:p14="http://schemas.microsoft.com/office/powerpoint/2010/main" val="1515596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449005"/>
            <a:ext cx="7808976" cy="642660"/>
          </a:xfrm>
        </p:spPr>
        <p:txBody>
          <a:bodyPr>
            <a:normAutofit fontScale="90000"/>
          </a:bodyPr>
          <a:lstStyle/>
          <a:p>
            <a:r>
              <a:rPr lang="en-US" dirty="0"/>
              <a:t>Conditional Probability</a:t>
            </a:r>
          </a:p>
        </p:txBody>
      </p:sp>
      <p:pic>
        <p:nvPicPr>
          <p:cNvPr id="3" name="Picture 2">
            <a:extLst>
              <a:ext uri="{FF2B5EF4-FFF2-40B4-BE49-F238E27FC236}">
                <a16:creationId xmlns:a16="http://schemas.microsoft.com/office/drawing/2014/main" id="{A5989C09-69A7-49FE-AA67-85B78576D558}"/>
              </a:ext>
            </a:extLst>
          </p:cNvPr>
          <p:cNvPicPr>
            <a:picLocks noChangeAspect="1"/>
          </p:cNvPicPr>
          <p:nvPr/>
        </p:nvPicPr>
        <p:blipFill>
          <a:blip r:embed="rId2"/>
          <a:stretch>
            <a:fillRect/>
          </a:stretch>
        </p:blipFill>
        <p:spPr>
          <a:xfrm>
            <a:off x="4703" y="1263749"/>
            <a:ext cx="9139297" cy="5460608"/>
          </a:xfrm>
          <a:prstGeom prst="rect">
            <a:avLst/>
          </a:prstGeom>
        </p:spPr>
      </p:pic>
    </p:spTree>
    <p:extLst>
      <p:ext uri="{BB962C8B-B14F-4D97-AF65-F5344CB8AC3E}">
        <p14:creationId xmlns:p14="http://schemas.microsoft.com/office/powerpoint/2010/main" val="1646990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2C6C97-998B-4EB8-BC0B-A8B0ED1879E5}"/>
              </a:ext>
            </a:extLst>
          </p:cNvPr>
          <p:cNvPicPr>
            <a:picLocks noChangeAspect="1"/>
          </p:cNvPicPr>
          <p:nvPr/>
        </p:nvPicPr>
        <p:blipFill>
          <a:blip r:embed="rId2"/>
          <a:stretch>
            <a:fillRect/>
          </a:stretch>
        </p:blipFill>
        <p:spPr>
          <a:xfrm>
            <a:off x="838769" y="1038588"/>
            <a:ext cx="7727841" cy="5536123"/>
          </a:xfrm>
          <a:prstGeom prst="rect">
            <a:avLst/>
          </a:prstGeom>
        </p:spPr>
      </p:pic>
    </p:spTree>
    <p:extLst>
      <p:ext uri="{BB962C8B-B14F-4D97-AF65-F5344CB8AC3E}">
        <p14:creationId xmlns:p14="http://schemas.microsoft.com/office/powerpoint/2010/main" val="2745113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Joint Probability</a:t>
            </a:r>
          </a:p>
        </p:txBody>
      </p:sp>
      <p:pic>
        <p:nvPicPr>
          <p:cNvPr id="3" name="Picture 2">
            <a:extLst>
              <a:ext uri="{FF2B5EF4-FFF2-40B4-BE49-F238E27FC236}">
                <a16:creationId xmlns:a16="http://schemas.microsoft.com/office/drawing/2014/main" id="{829A24C4-0B6A-495C-9482-F1FFF8168D23}"/>
              </a:ext>
            </a:extLst>
          </p:cNvPr>
          <p:cNvPicPr>
            <a:picLocks noChangeAspect="1"/>
          </p:cNvPicPr>
          <p:nvPr/>
        </p:nvPicPr>
        <p:blipFill>
          <a:blip r:embed="rId2"/>
          <a:stretch>
            <a:fillRect/>
          </a:stretch>
        </p:blipFill>
        <p:spPr>
          <a:xfrm>
            <a:off x="109025" y="2044738"/>
            <a:ext cx="9034975" cy="4707753"/>
          </a:xfrm>
          <a:prstGeom prst="rect">
            <a:avLst/>
          </a:prstGeom>
        </p:spPr>
      </p:pic>
    </p:spTree>
    <p:extLst>
      <p:ext uri="{BB962C8B-B14F-4D97-AF65-F5344CB8AC3E}">
        <p14:creationId xmlns:p14="http://schemas.microsoft.com/office/powerpoint/2010/main" val="3471299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31885"/>
            <a:ext cx="7808976" cy="1088136"/>
          </a:xfrm>
        </p:spPr>
        <p:txBody>
          <a:bodyPr>
            <a:normAutofit fontScale="90000"/>
          </a:bodyPr>
          <a:lstStyle/>
          <a:p>
            <a:r>
              <a:rPr lang="en-US" dirty="0"/>
              <a:t>Joint Probability :</a:t>
            </a:r>
            <a:br>
              <a:rPr lang="en-US" dirty="0"/>
            </a:br>
            <a:r>
              <a:rPr lang="en-US" dirty="0"/>
              <a:t>Independent Events </a:t>
            </a:r>
          </a:p>
        </p:txBody>
      </p:sp>
      <p:pic>
        <p:nvPicPr>
          <p:cNvPr id="4" name="Picture 3">
            <a:extLst>
              <a:ext uri="{FF2B5EF4-FFF2-40B4-BE49-F238E27FC236}">
                <a16:creationId xmlns:a16="http://schemas.microsoft.com/office/drawing/2014/main" id="{33B3F307-9CA3-450F-8A92-5E961E557318}"/>
              </a:ext>
            </a:extLst>
          </p:cNvPr>
          <p:cNvPicPr>
            <a:picLocks noChangeAspect="1"/>
          </p:cNvPicPr>
          <p:nvPr/>
        </p:nvPicPr>
        <p:blipFill>
          <a:blip r:embed="rId2"/>
          <a:stretch>
            <a:fillRect/>
          </a:stretch>
        </p:blipFill>
        <p:spPr>
          <a:xfrm>
            <a:off x="107855" y="2209800"/>
            <a:ext cx="9036146" cy="4648200"/>
          </a:xfrm>
          <a:prstGeom prst="rect">
            <a:avLst/>
          </a:prstGeom>
        </p:spPr>
      </p:pic>
    </p:spTree>
    <p:extLst>
      <p:ext uri="{BB962C8B-B14F-4D97-AF65-F5344CB8AC3E}">
        <p14:creationId xmlns:p14="http://schemas.microsoft.com/office/powerpoint/2010/main" val="109981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31885"/>
            <a:ext cx="7808976" cy="1088136"/>
          </a:xfrm>
        </p:spPr>
        <p:txBody>
          <a:bodyPr>
            <a:normAutofit fontScale="90000"/>
          </a:bodyPr>
          <a:lstStyle/>
          <a:p>
            <a:r>
              <a:rPr lang="en-US" dirty="0"/>
              <a:t>Joint Probability :</a:t>
            </a:r>
            <a:br>
              <a:rPr lang="en-US" dirty="0"/>
            </a:br>
            <a:r>
              <a:rPr lang="en-US" dirty="0"/>
              <a:t>Independent Events </a:t>
            </a:r>
          </a:p>
        </p:txBody>
      </p:sp>
      <p:pic>
        <p:nvPicPr>
          <p:cNvPr id="1026" name="Picture 2" descr="deck playing cards">
            <a:extLst>
              <a:ext uri="{FF2B5EF4-FFF2-40B4-BE49-F238E27FC236}">
                <a16:creationId xmlns:a16="http://schemas.microsoft.com/office/drawing/2014/main" id="{530E8F65-A9E6-443D-A113-8E5AC616D4F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181903"/>
            <a:ext cx="91440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89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Outline</a:t>
            </a:r>
          </a:p>
        </p:txBody>
      </p:sp>
      <p:sp>
        <p:nvSpPr>
          <p:cNvPr id="3" name="Subtitle 2"/>
          <p:cNvSpPr>
            <a:spLocks noGrp="1"/>
          </p:cNvSpPr>
          <p:nvPr>
            <p:ph type="subTitle" idx="1"/>
          </p:nvPr>
        </p:nvSpPr>
        <p:spPr>
          <a:xfrm>
            <a:off x="486697" y="2363928"/>
            <a:ext cx="7754112" cy="3009930"/>
          </a:xfrm>
        </p:spPr>
        <p:txBody>
          <a:bodyPr>
            <a:normAutofit/>
          </a:bodyPr>
          <a:lstStyle/>
          <a:p>
            <a:pPr marL="342900" indent="-342900">
              <a:buAutoNum type="arabicPeriod"/>
            </a:pPr>
            <a:r>
              <a:rPr lang="en-US" sz="2400" dirty="0">
                <a:solidFill>
                  <a:schemeClr val="tx1"/>
                </a:solidFill>
              </a:rPr>
              <a:t>Quantifying Uncertainty</a:t>
            </a:r>
          </a:p>
          <a:p>
            <a:pPr marL="342900" indent="-342900">
              <a:buAutoNum type="arabicPeriod"/>
            </a:pPr>
            <a:r>
              <a:rPr lang="en-US" sz="2400" dirty="0">
                <a:solidFill>
                  <a:schemeClr val="tx1"/>
                </a:solidFill>
              </a:rPr>
              <a:t>Basic Probability Notation</a:t>
            </a:r>
          </a:p>
          <a:p>
            <a:pPr marL="342900" indent="-342900">
              <a:buAutoNum type="arabicPeriod"/>
            </a:pPr>
            <a:r>
              <a:rPr lang="en-US" sz="2400" dirty="0">
                <a:solidFill>
                  <a:schemeClr val="tx1"/>
                </a:solidFill>
              </a:rPr>
              <a:t>Bayes’ Rules and Its Use</a:t>
            </a:r>
          </a:p>
          <a:p>
            <a:pPr marL="342900" indent="-342900">
              <a:buAutoNum type="arabicPeriod"/>
            </a:pPr>
            <a:r>
              <a:rPr lang="en-US" sz="2400" dirty="0">
                <a:solidFill>
                  <a:schemeClr val="tx1"/>
                </a:solidFill>
              </a:rPr>
              <a:t>Clinical Trials</a:t>
            </a:r>
          </a:p>
          <a:p>
            <a:pPr marL="342900" indent="-342900">
              <a:buAutoNum type="arabicPeriod"/>
            </a:pPr>
            <a:r>
              <a:rPr lang="en-US" sz="2400" dirty="0">
                <a:solidFill>
                  <a:schemeClr val="tx1"/>
                </a:solidFill>
              </a:rPr>
              <a:t>The Semantics of Bayesian Network</a:t>
            </a:r>
          </a:p>
          <a:p>
            <a:pPr marL="342900" indent="-342900">
              <a:buAutoNum type="arabicPeriod"/>
            </a:pPr>
            <a:r>
              <a:rPr lang="en-US" sz="2400" dirty="0">
                <a:solidFill>
                  <a:schemeClr val="tx1"/>
                </a:solidFill>
              </a:rPr>
              <a:t>Prediction in Bayesian Network</a:t>
            </a: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42487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31885"/>
            <a:ext cx="7808976" cy="1088136"/>
          </a:xfrm>
        </p:spPr>
        <p:txBody>
          <a:bodyPr>
            <a:normAutofit fontScale="90000"/>
          </a:bodyPr>
          <a:lstStyle/>
          <a:p>
            <a:r>
              <a:rPr lang="en-US" dirty="0"/>
              <a:t>Joint Probability :</a:t>
            </a:r>
            <a:br>
              <a:rPr lang="en-US" dirty="0"/>
            </a:br>
            <a:r>
              <a:rPr lang="en-US" dirty="0"/>
              <a:t>Dependent Events </a:t>
            </a:r>
          </a:p>
        </p:txBody>
      </p:sp>
      <p:pic>
        <p:nvPicPr>
          <p:cNvPr id="5" name="Picture 4">
            <a:extLst>
              <a:ext uri="{FF2B5EF4-FFF2-40B4-BE49-F238E27FC236}">
                <a16:creationId xmlns:a16="http://schemas.microsoft.com/office/drawing/2014/main" id="{F564D1D5-5954-4CF7-B377-E9FA077B40DB}"/>
              </a:ext>
            </a:extLst>
          </p:cNvPr>
          <p:cNvPicPr>
            <a:picLocks noChangeAspect="1"/>
          </p:cNvPicPr>
          <p:nvPr/>
        </p:nvPicPr>
        <p:blipFill>
          <a:blip r:embed="rId2"/>
          <a:stretch>
            <a:fillRect/>
          </a:stretch>
        </p:blipFill>
        <p:spPr>
          <a:xfrm>
            <a:off x="101990" y="2096086"/>
            <a:ext cx="9042010" cy="4761914"/>
          </a:xfrm>
          <a:prstGeom prst="rect">
            <a:avLst/>
          </a:prstGeom>
        </p:spPr>
      </p:pic>
    </p:spTree>
    <p:extLst>
      <p:ext uri="{BB962C8B-B14F-4D97-AF65-F5344CB8AC3E}">
        <p14:creationId xmlns:p14="http://schemas.microsoft.com/office/powerpoint/2010/main" val="2756272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OR Operation</a:t>
            </a:r>
          </a:p>
        </p:txBody>
      </p:sp>
      <p:pic>
        <p:nvPicPr>
          <p:cNvPr id="3" name="Picture 2">
            <a:extLst>
              <a:ext uri="{FF2B5EF4-FFF2-40B4-BE49-F238E27FC236}">
                <a16:creationId xmlns:a16="http://schemas.microsoft.com/office/drawing/2014/main" id="{07C15D0A-A40C-4F26-82D0-A276F131C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14" y="2131355"/>
            <a:ext cx="8862096" cy="4354814"/>
          </a:xfrm>
          <a:prstGeom prst="rect">
            <a:avLst/>
          </a:prstGeom>
        </p:spPr>
      </p:pic>
    </p:spTree>
    <p:extLst>
      <p:ext uri="{BB962C8B-B14F-4D97-AF65-F5344CB8AC3E}">
        <p14:creationId xmlns:p14="http://schemas.microsoft.com/office/powerpoint/2010/main" val="237217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60020"/>
            <a:ext cx="7808976" cy="1088136"/>
          </a:xfrm>
        </p:spPr>
        <p:txBody>
          <a:bodyPr>
            <a:normAutofit fontScale="90000"/>
          </a:bodyPr>
          <a:lstStyle/>
          <a:p>
            <a:r>
              <a:rPr lang="en-US" dirty="0"/>
              <a:t>OR Operation:</a:t>
            </a:r>
            <a:br>
              <a:rPr lang="en-US" dirty="0"/>
            </a:br>
            <a:r>
              <a:rPr lang="en-US" dirty="0"/>
              <a:t>Mutually Exclusive</a:t>
            </a:r>
          </a:p>
        </p:txBody>
      </p:sp>
      <p:pic>
        <p:nvPicPr>
          <p:cNvPr id="4" name="Picture 3">
            <a:extLst>
              <a:ext uri="{FF2B5EF4-FFF2-40B4-BE49-F238E27FC236}">
                <a16:creationId xmlns:a16="http://schemas.microsoft.com/office/drawing/2014/main" id="{65480DBB-7E79-49A0-B522-B8BB3849E980}"/>
              </a:ext>
            </a:extLst>
          </p:cNvPr>
          <p:cNvPicPr>
            <a:picLocks noChangeAspect="1"/>
          </p:cNvPicPr>
          <p:nvPr/>
        </p:nvPicPr>
        <p:blipFill>
          <a:blip r:embed="rId2"/>
          <a:stretch>
            <a:fillRect/>
          </a:stretch>
        </p:blipFill>
        <p:spPr>
          <a:xfrm>
            <a:off x="174812" y="2108022"/>
            <a:ext cx="8856645" cy="4043397"/>
          </a:xfrm>
          <a:prstGeom prst="rect">
            <a:avLst/>
          </a:prstGeom>
        </p:spPr>
      </p:pic>
    </p:spTree>
    <p:extLst>
      <p:ext uri="{BB962C8B-B14F-4D97-AF65-F5344CB8AC3E}">
        <p14:creationId xmlns:p14="http://schemas.microsoft.com/office/powerpoint/2010/main" val="900587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88156"/>
            <a:ext cx="7808976" cy="1088136"/>
          </a:xfrm>
        </p:spPr>
        <p:txBody>
          <a:bodyPr>
            <a:normAutofit fontScale="90000"/>
          </a:bodyPr>
          <a:lstStyle/>
          <a:p>
            <a:r>
              <a:rPr lang="en-US" dirty="0"/>
              <a:t>OR Operation:</a:t>
            </a:r>
            <a:br>
              <a:rPr lang="en-US" dirty="0"/>
            </a:br>
            <a:r>
              <a:rPr lang="en-US" dirty="0"/>
              <a:t>Not Mutually Exclusive</a:t>
            </a:r>
          </a:p>
        </p:txBody>
      </p:sp>
      <p:pic>
        <p:nvPicPr>
          <p:cNvPr id="4" name="Picture 3">
            <a:extLst>
              <a:ext uri="{FF2B5EF4-FFF2-40B4-BE49-F238E27FC236}">
                <a16:creationId xmlns:a16="http://schemas.microsoft.com/office/drawing/2014/main" id="{F31E4BB7-62FB-497B-8819-E7C570F267AF}"/>
              </a:ext>
            </a:extLst>
          </p:cNvPr>
          <p:cNvPicPr>
            <a:picLocks noChangeAspect="1"/>
          </p:cNvPicPr>
          <p:nvPr/>
        </p:nvPicPr>
        <p:blipFill>
          <a:blip r:embed="rId2"/>
          <a:stretch>
            <a:fillRect/>
          </a:stretch>
        </p:blipFill>
        <p:spPr>
          <a:xfrm>
            <a:off x="165846" y="2057700"/>
            <a:ext cx="8851545" cy="4693983"/>
          </a:xfrm>
          <a:prstGeom prst="rect">
            <a:avLst/>
          </a:prstGeom>
        </p:spPr>
      </p:pic>
    </p:spTree>
    <p:extLst>
      <p:ext uri="{BB962C8B-B14F-4D97-AF65-F5344CB8AC3E}">
        <p14:creationId xmlns:p14="http://schemas.microsoft.com/office/powerpoint/2010/main" val="2378816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Bayes’ Rule</a:t>
            </a:r>
          </a:p>
        </p:txBody>
      </p:sp>
      <p:sp>
        <p:nvSpPr>
          <p:cNvPr id="3" name="Rectangle 2">
            <a:extLst>
              <a:ext uri="{FF2B5EF4-FFF2-40B4-BE49-F238E27FC236}">
                <a16:creationId xmlns:a16="http://schemas.microsoft.com/office/drawing/2014/main" id="{F7FF2A79-9C60-485C-B6F6-5780CB46252A}"/>
              </a:ext>
            </a:extLst>
          </p:cNvPr>
          <p:cNvSpPr/>
          <p:nvPr/>
        </p:nvSpPr>
        <p:spPr>
          <a:xfrm>
            <a:off x="302454" y="2149232"/>
            <a:ext cx="7308167" cy="400110"/>
          </a:xfrm>
          <a:prstGeom prst="rect">
            <a:avLst/>
          </a:prstGeom>
        </p:spPr>
        <p:txBody>
          <a:bodyPr wrap="square">
            <a:spAutoFit/>
          </a:bodyPr>
          <a:lstStyle/>
          <a:p>
            <a:pPr algn="just"/>
            <a:r>
              <a:rPr lang="en-US" sz="2000" b="1" dirty="0"/>
              <a:t>Product rule </a:t>
            </a:r>
            <a:r>
              <a:rPr lang="en-US" sz="2000" dirty="0"/>
              <a:t>can be written in two forms</a:t>
            </a:r>
          </a:p>
        </p:txBody>
      </p:sp>
      <p:sp>
        <p:nvSpPr>
          <p:cNvPr id="5" name="Rectangle 4">
            <a:extLst>
              <a:ext uri="{FF2B5EF4-FFF2-40B4-BE49-F238E27FC236}">
                <a16:creationId xmlns:a16="http://schemas.microsoft.com/office/drawing/2014/main" id="{39DA48F4-F6E7-4AE7-99A4-9C3FC31857CE}"/>
              </a:ext>
            </a:extLst>
          </p:cNvPr>
          <p:cNvSpPr/>
          <p:nvPr/>
        </p:nvSpPr>
        <p:spPr>
          <a:xfrm>
            <a:off x="421341" y="4273453"/>
            <a:ext cx="8385034" cy="400110"/>
          </a:xfrm>
          <a:prstGeom prst="rect">
            <a:avLst/>
          </a:prstGeom>
        </p:spPr>
        <p:txBody>
          <a:bodyPr wrap="square">
            <a:spAutoFit/>
          </a:bodyPr>
          <a:lstStyle/>
          <a:p>
            <a:pPr algn="just"/>
            <a:r>
              <a:rPr lang="en-US" sz="2000" dirty="0"/>
              <a:t>This equation is known as </a:t>
            </a:r>
            <a:r>
              <a:rPr lang="en-US" sz="2000" b="1" dirty="0"/>
              <a:t>Bayes’ rule </a:t>
            </a:r>
            <a:r>
              <a:rPr lang="en-US" sz="2000" dirty="0"/>
              <a:t>(also Bayes’ law or Bayes’ theorem).</a:t>
            </a:r>
          </a:p>
        </p:txBody>
      </p:sp>
      <p:sp>
        <p:nvSpPr>
          <p:cNvPr id="6" name="Rectangle 5">
            <a:extLst>
              <a:ext uri="{FF2B5EF4-FFF2-40B4-BE49-F238E27FC236}">
                <a16:creationId xmlns:a16="http://schemas.microsoft.com/office/drawing/2014/main" id="{CEE2F0BC-D051-4CB0-82EF-0CC3221D4B6F}"/>
              </a:ext>
            </a:extLst>
          </p:cNvPr>
          <p:cNvSpPr/>
          <p:nvPr/>
        </p:nvSpPr>
        <p:spPr>
          <a:xfrm>
            <a:off x="421340" y="4909588"/>
            <a:ext cx="8258425" cy="707886"/>
          </a:xfrm>
          <a:prstGeom prst="rect">
            <a:avLst/>
          </a:prstGeom>
        </p:spPr>
        <p:txBody>
          <a:bodyPr wrap="square">
            <a:spAutoFit/>
          </a:bodyPr>
          <a:lstStyle/>
          <a:p>
            <a:pPr algn="just"/>
            <a:r>
              <a:rPr lang="en-US" sz="2000" dirty="0"/>
              <a:t>This simple equation underlies most modern AI systems for probabilistic inference.</a:t>
            </a:r>
          </a:p>
        </p:txBody>
      </p:sp>
      <p:pic>
        <p:nvPicPr>
          <p:cNvPr id="7" name="Picture 6">
            <a:extLst>
              <a:ext uri="{FF2B5EF4-FFF2-40B4-BE49-F238E27FC236}">
                <a16:creationId xmlns:a16="http://schemas.microsoft.com/office/drawing/2014/main" id="{D641C05C-03B6-4D19-BB17-AE2B1E5F0B40}"/>
              </a:ext>
            </a:extLst>
          </p:cNvPr>
          <p:cNvPicPr>
            <a:picLocks noChangeAspect="1"/>
          </p:cNvPicPr>
          <p:nvPr/>
        </p:nvPicPr>
        <p:blipFill>
          <a:blip r:embed="rId2"/>
          <a:stretch>
            <a:fillRect/>
          </a:stretch>
        </p:blipFill>
        <p:spPr>
          <a:xfrm>
            <a:off x="469071" y="2522807"/>
            <a:ext cx="8372475" cy="438150"/>
          </a:xfrm>
          <a:prstGeom prst="rect">
            <a:avLst/>
          </a:prstGeom>
        </p:spPr>
      </p:pic>
      <p:pic>
        <p:nvPicPr>
          <p:cNvPr id="8" name="Picture 7">
            <a:extLst>
              <a:ext uri="{FF2B5EF4-FFF2-40B4-BE49-F238E27FC236}">
                <a16:creationId xmlns:a16="http://schemas.microsoft.com/office/drawing/2014/main" id="{68752734-A0EB-42EA-BD8F-C311778F3AC4}"/>
              </a:ext>
            </a:extLst>
          </p:cNvPr>
          <p:cNvPicPr>
            <a:picLocks noChangeAspect="1"/>
          </p:cNvPicPr>
          <p:nvPr/>
        </p:nvPicPr>
        <p:blipFill>
          <a:blip r:embed="rId3"/>
          <a:stretch>
            <a:fillRect/>
          </a:stretch>
        </p:blipFill>
        <p:spPr>
          <a:xfrm>
            <a:off x="421340" y="3126079"/>
            <a:ext cx="8539780" cy="1247775"/>
          </a:xfrm>
          <a:prstGeom prst="rect">
            <a:avLst/>
          </a:prstGeom>
        </p:spPr>
      </p:pic>
    </p:spTree>
    <p:extLst>
      <p:ext uri="{BB962C8B-B14F-4D97-AF65-F5344CB8AC3E}">
        <p14:creationId xmlns:p14="http://schemas.microsoft.com/office/powerpoint/2010/main" val="984981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618" y="449005"/>
            <a:ext cx="7820699" cy="806783"/>
          </a:xfrm>
        </p:spPr>
        <p:txBody>
          <a:bodyPr/>
          <a:lstStyle/>
          <a:p>
            <a:r>
              <a:rPr lang="en-US" dirty="0"/>
              <a:t>General Case of Bayes’ Rule</a:t>
            </a:r>
          </a:p>
        </p:txBody>
      </p:sp>
      <p:pic>
        <p:nvPicPr>
          <p:cNvPr id="3" name="Picture 2">
            <a:extLst>
              <a:ext uri="{FF2B5EF4-FFF2-40B4-BE49-F238E27FC236}">
                <a16:creationId xmlns:a16="http://schemas.microsoft.com/office/drawing/2014/main" id="{E4F58DED-B552-4A61-B4FE-DCE721EFF9BE}"/>
              </a:ext>
            </a:extLst>
          </p:cNvPr>
          <p:cNvPicPr>
            <a:picLocks noChangeAspect="1"/>
          </p:cNvPicPr>
          <p:nvPr/>
        </p:nvPicPr>
        <p:blipFill>
          <a:blip r:embed="rId2"/>
          <a:stretch>
            <a:fillRect/>
          </a:stretch>
        </p:blipFill>
        <p:spPr>
          <a:xfrm>
            <a:off x="210240" y="1273931"/>
            <a:ext cx="8934534" cy="5588756"/>
          </a:xfrm>
          <a:prstGeom prst="rect">
            <a:avLst/>
          </a:prstGeom>
        </p:spPr>
      </p:pic>
    </p:spTree>
    <p:extLst>
      <p:ext uri="{BB962C8B-B14F-4D97-AF65-F5344CB8AC3E}">
        <p14:creationId xmlns:p14="http://schemas.microsoft.com/office/powerpoint/2010/main" val="2716421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449005"/>
            <a:ext cx="7808976" cy="736444"/>
          </a:xfrm>
        </p:spPr>
        <p:txBody>
          <a:bodyPr/>
          <a:lstStyle/>
          <a:p>
            <a:r>
              <a:rPr lang="en-US" dirty="0"/>
              <a:t>Bayes’ Theorem: Revisited</a:t>
            </a:r>
          </a:p>
        </p:txBody>
      </p:sp>
      <p:pic>
        <p:nvPicPr>
          <p:cNvPr id="3" name="Picture 2">
            <a:extLst>
              <a:ext uri="{FF2B5EF4-FFF2-40B4-BE49-F238E27FC236}">
                <a16:creationId xmlns:a16="http://schemas.microsoft.com/office/drawing/2014/main" id="{73C04608-EFF9-4CB7-94C7-E50E8E2DA671}"/>
              </a:ext>
            </a:extLst>
          </p:cNvPr>
          <p:cNvPicPr>
            <a:picLocks noChangeAspect="1"/>
          </p:cNvPicPr>
          <p:nvPr/>
        </p:nvPicPr>
        <p:blipFill>
          <a:blip r:embed="rId2"/>
          <a:stretch>
            <a:fillRect/>
          </a:stretch>
        </p:blipFill>
        <p:spPr>
          <a:xfrm>
            <a:off x="770526" y="1417758"/>
            <a:ext cx="7828534" cy="4967636"/>
          </a:xfrm>
          <a:prstGeom prst="rect">
            <a:avLst/>
          </a:prstGeom>
        </p:spPr>
      </p:pic>
    </p:spTree>
    <p:extLst>
      <p:ext uri="{BB962C8B-B14F-4D97-AF65-F5344CB8AC3E}">
        <p14:creationId xmlns:p14="http://schemas.microsoft.com/office/powerpoint/2010/main" val="4199000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16291"/>
            <a:ext cx="7808976" cy="1088136"/>
          </a:xfrm>
        </p:spPr>
        <p:txBody>
          <a:bodyPr>
            <a:normAutofit fontScale="90000"/>
          </a:bodyPr>
          <a:lstStyle/>
          <a:p>
            <a:r>
              <a:rPr lang="en-US" b="1" dirty="0"/>
              <a:t>Applying Bayes’ rule: </a:t>
            </a:r>
            <a:br>
              <a:rPr lang="en-US" b="1" dirty="0"/>
            </a:br>
            <a:r>
              <a:rPr lang="en-US" b="1" dirty="0"/>
              <a:t>The simple case</a:t>
            </a:r>
            <a:endParaRPr lang="en-US" dirty="0"/>
          </a:p>
        </p:txBody>
      </p:sp>
      <p:pic>
        <p:nvPicPr>
          <p:cNvPr id="3" name="Picture 2">
            <a:extLst>
              <a:ext uri="{FF2B5EF4-FFF2-40B4-BE49-F238E27FC236}">
                <a16:creationId xmlns:a16="http://schemas.microsoft.com/office/drawing/2014/main" id="{5F5B45ED-79F5-4260-9494-C262999CF36C}"/>
              </a:ext>
            </a:extLst>
          </p:cNvPr>
          <p:cNvPicPr>
            <a:picLocks noChangeAspect="1"/>
          </p:cNvPicPr>
          <p:nvPr/>
        </p:nvPicPr>
        <p:blipFill>
          <a:blip r:embed="rId2"/>
          <a:stretch>
            <a:fillRect/>
          </a:stretch>
        </p:blipFill>
        <p:spPr>
          <a:xfrm>
            <a:off x="714241" y="2061817"/>
            <a:ext cx="6654977" cy="1088136"/>
          </a:xfrm>
          <a:prstGeom prst="rect">
            <a:avLst/>
          </a:prstGeom>
        </p:spPr>
      </p:pic>
      <p:sp>
        <p:nvSpPr>
          <p:cNvPr id="4" name="Rectangle 3">
            <a:extLst>
              <a:ext uri="{FF2B5EF4-FFF2-40B4-BE49-F238E27FC236}">
                <a16:creationId xmlns:a16="http://schemas.microsoft.com/office/drawing/2014/main" id="{78DECE9B-5F96-42F2-89AB-D33339BF4106}"/>
              </a:ext>
            </a:extLst>
          </p:cNvPr>
          <p:cNvSpPr/>
          <p:nvPr/>
        </p:nvSpPr>
        <p:spPr>
          <a:xfrm>
            <a:off x="49237" y="3086131"/>
            <a:ext cx="9144000" cy="1200329"/>
          </a:xfrm>
          <a:prstGeom prst="rect">
            <a:avLst/>
          </a:prstGeom>
        </p:spPr>
        <p:txBody>
          <a:bodyPr wrap="square">
            <a:spAutoFit/>
          </a:bodyPr>
          <a:lstStyle/>
          <a:p>
            <a:pPr algn="just"/>
            <a:r>
              <a:rPr lang="en-US" sz="2400" dirty="0"/>
              <a:t>The conditional probability </a:t>
            </a:r>
            <a:r>
              <a:rPr lang="en-US" sz="2400" b="1" dirty="0"/>
              <a:t>P(</a:t>
            </a:r>
            <a:r>
              <a:rPr lang="en-US" sz="2400" b="1" i="1" dirty="0"/>
              <a:t>effect </a:t>
            </a:r>
            <a:r>
              <a:rPr lang="en-US" sz="2400" b="1" dirty="0"/>
              <a:t>| </a:t>
            </a:r>
            <a:r>
              <a:rPr lang="en-US" sz="2400" b="1" i="1" dirty="0"/>
              <a:t>cause</a:t>
            </a:r>
            <a:r>
              <a:rPr lang="en-US" sz="2400" b="1" dirty="0"/>
              <a:t>) </a:t>
            </a:r>
            <a:r>
              <a:rPr lang="en-US" sz="2400" dirty="0"/>
              <a:t>quantifies the relationship in the </a:t>
            </a:r>
            <a:r>
              <a:rPr lang="en-US" sz="2400" b="1" dirty="0"/>
              <a:t>causal </a:t>
            </a:r>
            <a:r>
              <a:rPr lang="en-US" sz="2400" dirty="0"/>
              <a:t>direction, </a:t>
            </a:r>
          </a:p>
          <a:p>
            <a:pPr algn="just"/>
            <a:r>
              <a:rPr lang="en-US" sz="2400" dirty="0"/>
              <a:t>whereas </a:t>
            </a:r>
            <a:r>
              <a:rPr lang="en-US" sz="2400" b="1" dirty="0"/>
              <a:t>P(cause | </a:t>
            </a:r>
            <a:r>
              <a:rPr lang="en-US" sz="2400" b="1" i="1" dirty="0"/>
              <a:t>effect</a:t>
            </a:r>
            <a:r>
              <a:rPr lang="en-US" sz="2400" b="1" dirty="0"/>
              <a:t>) </a:t>
            </a:r>
            <a:r>
              <a:rPr lang="en-US" sz="2400" dirty="0"/>
              <a:t>describes the </a:t>
            </a:r>
            <a:r>
              <a:rPr lang="en-US" sz="2400" b="1" dirty="0"/>
              <a:t>diagnostic </a:t>
            </a:r>
            <a:r>
              <a:rPr lang="en-US" sz="2400" dirty="0"/>
              <a:t>direction</a:t>
            </a:r>
          </a:p>
        </p:txBody>
      </p:sp>
      <p:sp>
        <p:nvSpPr>
          <p:cNvPr id="5" name="Rectangle 4">
            <a:extLst>
              <a:ext uri="{FF2B5EF4-FFF2-40B4-BE49-F238E27FC236}">
                <a16:creationId xmlns:a16="http://schemas.microsoft.com/office/drawing/2014/main" id="{7D2AC720-074C-46C6-95BD-C7B8E8D4EB04}"/>
              </a:ext>
            </a:extLst>
          </p:cNvPr>
          <p:cNvSpPr/>
          <p:nvPr/>
        </p:nvSpPr>
        <p:spPr>
          <a:xfrm>
            <a:off x="49237" y="4572049"/>
            <a:ext cx="9045526" cy="1569660"/>
          </a:xfrm>
          <a:prstGeom prst="rect">
            <a:avLst/>
          </a:prstGeom>
        </p:spPr>
        <p:txBody>
          <a:bodyPr wrap="square">
            <a:spAutoFit/>
          </a:bodyPr>
          <a:lstStyle/>
          <a:p>
            <a:pPr algn="just"/>
            <a:r>
              <a:rPr lang="en-US" sz="2400" dirty="0"/>
              <a:t>In a task such as medical diagnosis, we often have conditional probabilities on causal relationships (that is, the doctor knows P(symptoms | disease)) and  want to derive a diagnosis, P(disease | symptoms).</a:t>
            </a:r>
          </a:p>
        </p:txBody>
      </p:sp>
    </p:spTree>
    <p:extLst>
      <p:ext uri="{BB962C8B-B14F-4D97-AF65-F5344CB8AC3E}">
        <p14:creationId xmlns:p14="http://schemas.microsoft.com/office/powerpoint/2010/main" val="2150426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5A58A-512D-E1A7-8863-8B45268F2504}"/>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7A5534FD-1238-78BF-42B8-A0EB94A6EBA9}"/>
              </a:ext>
            </a:extLst>
          </p:cNvPr>
          <p:cNvSpPr>
            <a:spLocks noGrp="1"/>
          </p:cNvSpPr>
          <p:nvPr>
            <p:ph idx="1"/>
          </p:nvPr>
        </p:nvSpPr>
        <p:spPr>
          <a:xfrm>
            <a:off x="192505" y="2133600"/>
            <a:ext cx="8665745" cy="3992563"/>
          </a:xfrm>
        </p:spPr>
        <p:txBody>
          <a:bodyPr/>
          <a:lstStyle/>
          <a:p>
            <a:r>
              <a:rPr lang="en-US" dirty="0"/>
              <a:t>Two bags are there containing Green and Blue balls, first bag has 3 green and 2 blue balls, second bag has 2 green and 3 blue balls. One ball is drawn randomly. Find the probability that is Green ball?</a:t>
            </a:r>
          </a:p>
          <a:p>
            <a:r>
              <a:rPr lang="en-US" dirty="0"/>
              <a:t>Without any biasing one bag is chosen from that one ball is chosen randomly which was green. What is probability that is came from the second bag?</a:t>
            </a:r>
          </a:p>
        </p:txBody>
      </p:sp>
    </p:spTree>
    <p:extLst>
      <p:ext uri="{BB962C8B-B14F-4D97-AF65-F5344CB8AC3E}">
        <p14:creationId xmlns:p14="http://schemas.microsoft.com/office/powerpoint/2010/main" val="1302697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9426-D1E6-C94E-FAA5-34E9272E6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C9C21-738F-55D7-0A4E-34C4D49AC158}"/>
              </a:ext>
            </a:extLst>
          </p:cNvPr>
          <p:cNvSpPr>
            <a:spLocks noGrp="1"/>
          </p:cNvSpPr>
          <p:nvPr>
            <p:ph type="title"/>
          </p:nvPr>
        </p:nvSpPr>
        <p:spPr/>
        <p:txBody>
          <a:bodyPr/>
          <a:lstStyle/>
          <a:p>
            <a:r>
              <a:rPr lang="en-US" dirty="0"/>
              <a:t>Exercise</a:t>
            </a:r>
          </a:p>
        </p:txBody>
      </p:sp>
      <p:pic>
        <p:nvPicPr>
          <p:cNvPr id="4" name="Content Placeholder 3" descr="A math equations with numbers and symbols&#10;&#10;AI-generated content may be incorrect.">
            <a:extLst>
              <a:ext uri="{FF2B5EF4-FFF2-40B4-BE49-F238E27FC236}">
                <a16:creationId xmlns:a16="http://schemas.microsoft.com/office/drawing/2014/main" id="{DB3C62F0-E4FD-7B4F-1203-53B0E2163CE8}"/>
              </a:ext>
            </a:extLst>
          </p:cNvPr>
          <p:cNvPicPr>
            <a:picLocks noGrp="1" noChangeAspect="1"/>
          </p:cNvPicPr>
          <p:nvPr>
            <p:ph idx="1"/>
          </p:nvPr>
        </p:nvPicPr>
        <p:blipFill>
          <a:blip r:embed="rId2"/>
          <a:stretch>
            <a:fillRect/>
          </a:stretch>
        </p:blipFill>
        <p:spPr>
          <a:xfrm>
            <a:off x="192505" y="2984409"/>
            <a:ext cx="8665745" cy="2290944"/>
          </a:xfrm>
        </p:spPr>
      </p:pic>
    </p:spTree>
    <p:extLst>
      <p:ext uri="{BB962C8B-B14F-4D97-AF65-F5344CB8AC3E}">
        <p14:creationId xmlns:p14="http://schemas.microsoft.com/office/powerpoint/2010/main" val="146329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Quantifying Uncertainty</a:t>
            </a:r>
          </a:p>
        </p:txBody>
      </p:sp>
      <p:pic>
        <p:nvPicPr>
          <p:cNvPr id="9" name="Picture 8">
            <a:extLst>
              <a:ext uri="{FF2B5EF4-FFF2-40B4-BE49-F238E27FC236}">
                <a16:creationId xmlns:a16="http://schemas.microsoft.com/office/drawing/2014/main" id="{74893CFE-E372-4F89-9AD3-FE4FD6AAAA1A}"/>
              </a:ext>
            </a:extLst>
          </p:cNvPr>
          <p:cNvPicPr>
            <a:picLocks noChangeAspect="1"/>
          </p:cNvPicPr>
          <p:nvPr/>
        </p:nvPicPr>
        <p:blipFill>
          <a:blip r:embed="rId2"/>
          <a:stretch>
            <a:fillRect/>
          </a:stretch>
        </p:blipFill>
        <p:spPr>
          <a:xfrm>
            <a:off x="178104" y="1720164"/>
            <a:ext cx="8799835" cy="4703902"/>
          </a:xfrm>
          <a:prstGeom prst="rect">
            <a:avLst/>
          </a:prstGeom>
        </p:spPr>
      </p:pic>
    </p:spTree>
    <p:extLst>
      <p:ext uri="{BB962C8B-B14F-4D97-AF65-F5344CB8AC3E}">
        <p14:creationId xmlns:p14="http://schemas.microsoft.com/office/powerpoint/2010/main" val="2134390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D258-01DD-2FB7-EA8C-2ADDD30F0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019D-F06F-B0BA-5AE7-0D2EBD4BDA29}"/>
              </a:ext>
            </a:extLst>
          </p:cNvPr>
          <p:cNvSpPr>
            <a:spLocks noGrp="1"/>
          </p:cNvSpPr>
          <p:nvPr>
            <p:ph type="title"/>
          </p:nvPr>
        </p:nvSpPr>
        <p:spPr/>
        <p:txBody>
          <a:bodyPr/>
          <a:lstStyle/>
          <a:p>
            <a:r>
              <a:rPr lang="en-US" dirty="0"/>
              <a:t>Exercise</a:t>
            </a:r>
          </a:p>
        </p:txBody>
      </p:sp>
      <p:pic>
        <p:nvPicPr>
          <p:cNvPr id="6" name="Content Placeholder 5" descr="A white paper with black text and black numbers&#10;&#10;AI-generated content may be incorrect.">
            <a:extLst>
              <a:ext uri="{FF2B5EF4-FFF2-40B4-BE49-F238E27FC236}">
                <a16:creationId xmlns:a16="http://schemas.microsoft.com/office/drawing/2014/main" id="{B5705EFF-9020-5C33-AE0F-E84035196401}"/>
              </a:ext>
            </a:extLst>
          </p:cNvPr>
          <p:cNvPicPr>
            <a:picLocks noGrp="1" noChangeAspect="1"/>
          </p:cNvPicPr>
          <p:nvPr>
            <p:ph idx="1"/>
          </p:nvPr>
        </p:nvPicPr>
        <p:blipFill>
          <a:blip r:embed="rId2"/>
          <a:stretch>
            <a:fillRect/>
          </a:stretch>
        </p:blipFill>
        <p:spPr>
          <a:xfrm>
            <a:off x="828149" y="2016081"/>
            <a:ext cx="7076747" cy="2833450"/>
          </a:xfrm>
        </p:spPr>
      </p:pic>
      <p:pic>
        <p:nvPicPr>
          <p:cNvPr id="7" name="Picture 6" descr="A number of numbers on a white background&#10;&#10;AI-generated content may be incorrect.">
            <a:extLst>
              <a:ext uri="{FF2B5EF4-FFF2-40B4-BE49-F238E27FC236}">
                <a16:creationId xmlns:a16="http://schemas.microsoft.com/office/drawing/2014/main" id="{B2D5ED0A-55F3-35F5-2E42-2338CB688593}"/>
              </a:ext>
            </a:extLst>
          </p:cNvPr>
          <p:cNvPicPr>
            <a:picLocks noChangeAspect="1"/>
          </p:cNvPicPr>
          <p:nvPr/>
        </p:nvPicPr>
        <p:blipFill>
          <a:blip r:embed="rId3"/>
          <a:srcRect l="-4762" t="-170161" r="4906" b="170968"/>
          <a:stretch/>
        </p:blipFill>
        <p:spPr>
          <a:xfrm>
            <a:off x="1034188" y="5327615"/>
            <a:ext cx="7085892" cy="1256609"/>
          </a:xfrm>
          <a:prstGeom prst="rect">
            <a:avLst/>
          </a:prstGeom>
        </p:spPr>
      </p:pic>
    </p:spTree>
    <p:extLst>
      <p:ext uri="{BB962C8B-B14F-4D97-AF65-F5344CB8AC3E}">
        <p14:creationId xmlns:p14="http://schemas.microsoft.com/office/powerpoint/2010/main" val="2635302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2AA66-AFCF-56B8-7E70-58B457314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E1CCA-B7D8-8AAB-6459-EF2C585B7A5C}"/>
              </a:ext>
            </a:extLst>
          </p:cNvPr>
          <p:cNvSpPr>
            <a:spLocks noGrp="1"/>
          </p:cNvSpPr>
          <p:nvPr>
            <p:ph type="title"/>
          </p:nvPr>
        </p:nvSpPr>
        <p:spPr/>
        <p:txBody>
          <a:bodyPr/>
          <a:lstStyle/>
          <a:p>
            <a:r>
              <a:rPr lang="en-US" dirty="0"/>
              <a:t>Exercise</a:t>
            </a:r>
          </a:p>
        </p:txBody>
      </p:sp>
      <p:pic>
        <p:nvPicPr>
          <p:cNvPr id="7" name="Picture 6" descr="A number of numbers on a white background&#10;&#10;AI-generated content may be incorrect.">
            <a:extLst>
              <a:ext uri="{FF2B5EF4-FFF2-40B4-BE49-F238E27FC236}">
                <a16:creationId xmlns:a16="http://schemas.microsoft.com/office/drawing/2014/main" id="{F4D28948-0069-4CCA-80DA-C33CDC54D3A3}"/>
              </a:ext>
            </a:extLst>
          </p:cNvPr>
          <p:cNvPicPr>
            <a:picLocks noChangeAspect="1"/>
          </p:cNvPicPr>
          <p:nvPr/>
        </p:nvPicPr>
        <p:blipFill>
          <a:blip r:embed="rId2"/>
          <a:srcRect l="-4762" t="-170161" r="4906" b="170968"/>
          <a:stretch/>
        </p:blipFill>
        <p:spPr>
          <a:xfrm>
            <a:off x="1034188" y="5327615"/>
            <a:ext cx="7085892" cy="1256609"/>
          </a:xfrm>
          <a:prstGeom prst="rect">
            <a:avLst/>
          </a:prstGeom>
        </p:spPr>
      </p:pic>
      <p:pic>
        <p:nvPicPr>
          <p:cNvPr id="5" name="Content Placeholder 4" descr="A number of numbers on a white background&#10;&#10;AI-generated content may be incorrect.">
            <a:extLst>
              <a:ext uri="{FF2B5EF4-FFF2-40B4-BE49-F238E27FC236}">
                <a16:creationId xmlns:a16="http://schemas.microsoft.com/office/drawing/2014/main" id="{1C7BF9D2-1D9F-F459-3615-7954F9557695}"/>
              </a:ext>
            </a:extLst>
          </p:cNvPr>
          <p:cNvPicPr>
            <a:picLocks noGrp="1" noChangeAspect="1"/>
          </p:cNvPicPr>
          <p:nvPr>
            <p:ph idx="1"/>
          </p:nvPr>
        </p:nvPicPr>
        <p:blipFill>
          <a:blip r:embed="rId2"/>
          <a:stretch>
            <a:fillRect/>
          </a:stretch>
        </p:blipFill>
        <p:spPr>
          <a:xfrm>
            <a:off x="1781503" y="3498199"/>
            <a:ext cx="7076747" cy="1263366"/>
          </a:xfrm>
        </p:spPr>
      </p:pic>
    </p:spTree>
    <p:extLst>
      <p:ext uri="{BB962C8B-B14F-4D97-AF65-F5344CB8AC3E}">
        <p14:creationId xmlns:p14="http://schemas.microsoft.com/office/powerpoint/2010/main" val="2870671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16291"/>
            <a:ext cx="7808976" cy="1088136"/>
          </a:xfrm>
        </p:spPr>
        <p:txBody>
          <a:bodyPr>
            <a:normAutofit fontScale="90000"/>
          </a:bodyPr>
          <a:lstStyle/>
          <a:p>
            <a:r>
              <a:rPr lang="en-US" b="1" dirty="0"/>
              <a:t>Applying Bayes’ rule: </a:t>
            </a:r>
            <a:br>
              <a:rPr lang="en-US" b="1" dirty="0"/>
            </a:br>
            <a:r>
              <a:rPr lang="en-US" b="1" dirty="0"/>
              <a:t>A Simple Example</a:t>
            </a:r>
            <a:endParaRPr lang="en-US" dirty="0"/>
          </a:p>
        </p:txBody>
      </p:sp>
      <p:sp>
        <p:nvSpPr>
          <p:cNvPr id="6" name="Rectangle 5">
            <a:extLst>
              <a:ext uri="{FF2B5EF4-FFF2-40B4-BE49-F238E27FC236}">
                <a16:creationId xmlns:a16="http://schemas.microsoft.com/office/drawing/2014/main" id="{AC70C7C0-679F-439E-9746-383CF4C7244C}"/>
              </a:ext>
            </a:extLst>
          </p:cNvPr>
          <p:cNvSpPr/>
          <p:nvPr/>
        </p:nvSpPr>
        <p:spPr>
          <a:xfrm>
            <a:off x="203981" y="1997839"/>
            <a:ext cx="8799341" cy="2862322"/>
          </a:xfrm>
          <a:prstGeom prst="rect">
            <a:avLst/>
          </a:prstGeom>
        </p:spPr>
        <p:txBody>
          <a:bodyPr wrap="square">
            <a:spAutoFit/>
          </a:bodyPr>
          <a:lstStyle/>
          <a:p>
            <a:pPr algn="just"/>
            <a:r>
              <a:rPr lang="en-US" sz="2000" dirty="0"/>
              <a:t>A doctor knows that </a:t>
            </a:r>
          </a:p>
          <a:p>
            <a:pPr algn="just"/>
            <a:r>
              <a:rPr lang="en-US" sz="2000" dirty="0"/>
              <a:t>the disease </a:t>
            </a:r>
            <a:r>
              <a:rPr lang="en-US" b="1" dirty="0"/>
              <a:t>meningitis causes the patient to have a stiff neck, say, 70% of the time</a:t>
            </a:r>
            <a:r>
              <a:rPr lang="en-US" sz="2000" dirty="0"/>
              <a:t>. </a:t>
            </a:r>
          </a:p>
          <a:p>
            <a:pPr algn="just"/>
            <a:r>
              <a:rPr lang="en-US" sz="2000" dirty="0"/>
              <a:t>The doctor also knows some unconditional facts: the prior probability</a:t>
            </a:r>
          </a:p>
          <a:p>
            <a:pPr algn="just"/>
            <a:r>
              <a:rPr lang="en-US" sz="2000" dirty="0"/>
              <a:t>that </a:t>
            </a:r>
            <a:r>
              <a:rPr lang="en-US" sz="2000" b="1" dirty="0"/>
              <a:t>a patient has meningitis is 1/50,000</a:t>
            </a:r>
            <a:r>
              <a:rPr lang="en-US" sz="2000" dirty="0"/>
              <a:t>, </a:t>
            </a:r>
          </a:p>
          <a:p>
            <a:pPr algn="just"/>
            <a:r>
              <a:rPr lang="en-US" sz="2000" dirty="0"/>
              <a:t>and the </a:t>
            </a:r>
            <a:r>
              <a:rPr lang="en-US" sz="2000" b="1" dirty="0"/>
              <a:t>prior probability that any patient has a stiff neck is 1%. </a:t>
            </a:r>
          </a:p>
          <a:p>
            <a:pPr algn="just"/>
            <a:endParaRPr lang="en-US" sz="2000" dirty="0"/>
          </a:p>
          <a:p>
            <a:pPr algn="just"/>
            <a:r>
              <a:rPr lang="en-US" sz="2000" dirty="0"/>
              <a:t>Letting </a:t>
            </a:r>
          </a:p>
          <a:p>
            <a:pPr algn="just"/>
            <a:r>
              <a:rPr lang="en-US" sz="2000" b="1" dirty="0"/>
              <a:t>s</a:t>
            </a:r>
            <a:r>
              <a:rPr lang="en-US" sz="2000" dirty="0"/>
              <a:t> be the proposition that the </a:t>
            </a:r>
            <a:r>
              <a:rPr lang="en-US" sz="2000" b="1" dirty="0"/>
              <a:t>patient has a stiff neck </a:t>
            </a:r>
            <a:r>
              <a:rPr lang="en-US" sz="2000" dirty="0"/>
              <a:t>and </a:t>
            </a:r>
          </a:p>
          <a:p>
            <a:pPr algn="just"/>
            <a:r>
              <a:rPr lang="en-US" sz="2000" b="1" dirty="0"/>
              <a:t>m</a:t>
            </a:r>
            <a:r>
              <a:rPr lang="en-US" sz="2000" dirty="0"/>
              <a:t> be the proposition that the </a:t>
            </a:r>
            <a:r>
              <a:rPr lang="en-US" sz="2000" b="1" dirty="0"/>
              <a:t>patient has meningitis</a:t>
            </a:r>
            <a:r>
              <a:rPr lang="en-US" sz="2000" dirty="0"/>
              <a:t>, we have</a:t>
            </a:r>
          </a:p>
        </p:txBody>
      </p:sp>
      <p:pic>
        <p:nvPicPr>
          <p:cNvPr id="7" name="Picture 6">
            <a:extLst>
              <a:ext uri="{FF2B5EF4-FFF2-40B4-BE49-F238E27FC236}">
                <a16:creationId xmlns:a16="http://schemas.microsoft.com/office/drawing/2014/main" id="{EA453AD8-6664-4D9B-9DDA-F0C856A82E28}"/>
              </a:ext>
            </a:extLst>
          </p:cNvPr>
          <p:cNvPicPr>
            <a:picLocks noChangeAspect="1"/>
          </p:cNvPicPr>
          <p:nvPr/>
        </p:nvPicPr>
        <p:blipFill>
          <a:blip r:embed="rId2"/>
          <a:stretch>
            <a:fillRect/>
          </a:stretch>
        </p:blipFill>
        <p:spPr>
          <a:xfrm>
            <a:off x="203981" y="4854281"/>
            <a:ext cx="8940019" cy="1983203"/>
          </a:xfrm>
          <a:prstGeom prst="rect">
            <a:avLst/>
          </a:prstGeom>
        </p:spPr>
      </p:pic>
    </p:spTree>
    <p:extLst>
      <p:ext uri="{BB962C8B-B14F-4D97-AF65-F5344CB8AC3E}">
        <p14:creationId xmlns:p14="http://schemas.microsoft.com/office/powerpoint/2010/main" val="2814823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76A43-EE17-3A55-0F60-162EE1BA8C9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1D20878D-E9F7-437A-D595-5A3A56F1E6CD}"/>
              </a:ext>
            </a:extLst>
          </p:cNvPr>
          <p:cNvSpPr>
            <a:spLocks noGrp="1"/>
          </p:cNvSpPr>
          <p:nvPr>
            <p:ph idx="1"/>
          </p:nvPr>
        </p:nvSpPr>
        <p:spPr>
          <a:xfrm>
            <a:off x="903767" y="2133600"/>
            <a:ext cx="7954483" cy="3992563"/>
          </a:xfrm>
        </p:spPr>
        <p:txBody>
          <a:bodyPr/>
          <a:lstStyle/>
          <a:p>
            <a:r>
              <a:rPr lang="en-US" b="0" i="0" dirty="0">
                <a:solidFill>
                  <a:schemeClr val="tx1"/>
                </a:solidFill>
                <a:effectLst/>
                <a:latin typeface="Times New Roman" panose="02020603050405020304" pitchFamily="18" charset="0"/>
                <a:cs typeface="Times New Roman" panose="02020603050405020304" pitchFamily="18" charset="0"/>
              </a:rPr>
              <a:t>In a </a:t>
            </a:r>
            <a:r>
              <a:rPr lang="en-US" b="0" i="0" dirty="0" err="1">
                <a:solidFill>
                  <a:schemeClr val="tx1"/>
                </a:solidFill>
                <a:effectLst/>
                <a:latin typeface="Times New Roman" panose="02020603050405020304" pitchFamily="18" charset="0"/>
                <a:cs typeface="Times New Roman" panose="02020603050405020304" pitchFamily="18" charset="0"/>
              </a:rPr>
              <a:t>neighbourhood</a:t>
            </a:r>
            <a:r>
              <a:rPr lang="en-US" b="0" i="0" dirty="0">
                <a:solidFill>
                  <a:schemeClr val="tx1"/>
                </a:solidFill>
                <a:effectLst/>
                <a:latin typeface="Times New Roman" panose="02020603050405020304" pitchFamily="18" charset="0"/>
                <a:cs typeface="Times New Roman" panose="02020603050405020304" pitchFamily="18" charset="0"/>
              </a:rPr>
              <a:t>, 90% children were falling sick due flu and 10% due to measles and no other disease. The probability of observing rashes for measles is 0.95 and for flu is 0.08. If a child develops rashes, find the child’s probability of having flu.</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7878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Another Example</a:t>
            </a:r>
          </a:p>
        </p:txBody>
      </p:sp>
      <p:pic>
        <p:nvPicPr>
          <p:cNvPr id="3" name="Picture 2">
            <a:extLst>
              <a:ext uri="{FF2B5EF4-FFF2-40B4-BE49-F238E27FC236}">
                <a16:creationId xmlns:a16="http://schemas.microsoft.com/office/drawing/2014/main" id="{9B3E24C9-2BDD-4324-AD33-1C7E38AA45CF}"/>
              </a:ext>
            </a:extLst>
          </p:cNvPr>
          <p:cNvPicPr>
            <a:picLocks noChangeAspect="1"/>
          </p:cNvPicPr>
          <p:nvPr/>
        </p:nvPicPr>
        <p:blipFill>
          <a:blip r:embed="rId2"/>
          <a:stretch>
            <a:fillRect/>
          </a:stretch>
        </p:blipFill>
        <p:spPr>
          <a:xfrm>
            <a:off x="98474" y="2124222"/>
            <a:ext cx="8918917" cy="4001514"/>
          </a:xfrm>
          <a:prstGeom prst="rect">
            <a:avLst/>
          </a:prstGeom>
        </p:spPr>
      </p:pic>
    </p:spTree>
    <p:extLst>
      <p:ext uri="{BB962C8B-B14F-4D97-AF65-F5344CB8AC3E}">
        <p14:creationId xmlns:p14="http://schemas.microsoft.com/office/powerpoint/2010/main" val="1761214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Solution</a:t>
            </a:r>
          </a:p>
        </p:txBody>
      </p:sp>
      <p:pic>
        <p:nvPicPr>
          <p:cNvPr id="3" name="Picture 2">
            <a:extLst>
              <a:ext uri="{FF2B5EF4-FFF2-40B4-BE49-F238E27FC236}">
                <a16:creationId xmlns:a16="http://schemas.microsoft.com/office/drawing/2014/main" id="{7E541300-237D-447D-9059-14BB7E817A9B}"/>
              </a:ext>
            </a:extLst>
          </p:cNvPr>
          <p:cNvPicPr>
            <a:picLocks noChangeAspect="1"/>
          </p:cNvPicPr>
          <p:nvPr/>
        </p:nvPicPr>
        <p:blipFill>
          <a:blip r:embed="rId2"/>
          <a:stretch>
            <a:fillRect/>
          </a:stretch>
        </p:blipFill>
        <p:spPr>
          <a:xfrm>
            <a:off x="146787" y="2011680"/>
            <a:ext cx="8997213" cy="4846320"/>
          </a:xfrm>
          <a:prstGeom prst="rect">
            <a:avLst/>
          </a:prstGeom>
        </p:spPr>
      </p:pic>
    </p:spTree>
    <p:extLst>
      <p:ext uri="{BB962C8B-B14F-4D97-AF65-F5344CB8AC3E}">
        <p14:creationId xmlns:p14="http://schemas.microsoft.com/office/powerpoint/2010/main" val="41443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Calculation</a:t>
            </a:r>
          </a:p>
        </p:txBody>
      </p:sp>
      <p:pic>
        <p:nvPicPr>
          <p:cNvPr id="3" name="Picture 2">
            <a:extLst>
              <a:ext uri="{FF2B5EF4-FFF2-40B4-BE49-F238E27FC236}">
                <a16:creationId xmlns:a16="http://schemas.microsoft.com/office/drawing/2014/main" id="{A41EEFCB-D62A-4D45-A13A-B5A63F50C000}"/>
              </a:ext>
            </a:extLst>
          </p:cNvPr>
          <p:cNvPicPr>
            <a:picLocks noChangeAspect="1"/>
          </p:cNvPicPr>
          <p:nvPr/>
        </p:nvPicPr>
        <p:blipFill>
          <a:blip r:embed="rId2"/>
          <a:stretch>
            <a:fillRect/>
          </a:stretch>
        </p:blipFill>
        <p:spPr>
          <a:xfrm>
            <a:off x="231838" y="2067951"/>
            <a:ext cx="8799620" cy="4790049"/>
          </a:xfrm>
          <a:prstGeom prst="rect">
            <a:avLst/>
          </a:prstGeom>
        </p:spPr>
      </p:pic>
    </p:spTree>
    <p:extLst>
      <p:ext uri="{BB962C8B-B14F-4D97-AF65-F5344CB8AC3E}">
        <p14:creationId xmlns:p14="http://schemas.microsoft.com/office/powerpoint/2010/main" val="2302639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4A15-408B-38E8-8D4D-A597542FBB44}"/>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8A3E69FB-2E35-FC85-A599-758ACEE1410B}"/>
              </a:ext>
            </a:extLst>
          </p:cNvPr>
          <p:cNvSpPr>
            <a:spLocks noGrp="1"/>
          </p:cNvSpPr>
          <p:nvPr>
            <p:ph idx="1"/>
          </p:nvPr>
        </p:nvSpPr>
        <p:spPr>
          <a:xfrm>
            <a:off x="574159" y="2133600"/>
            <a:ext cx="8284092" cy="3992563"/>
          </a:xfrm>
        </p:spPr>
        <p:txBody>
          <a:bodyPr>
            <a:normAutofit/>
          </a:bodyPr>
          <a:lstStyle/>
          <a:p>
            <a:r>
              <a:rPr lang="en-US" sz="2800" b="0" i="0" dirty="0">
                <a:solidFill>
                  <a:schemeClr val="tx1"/>
                </a:solidFill>
                <a:effectLst/>
                <a:latin typeface="Times New Roman" panose="02020603050405020304" pitchFamily="18" charset="0"/>
                <a:cs typeface="Times New Roman" panose="02020603050405020304" pitchFamily="18" charset="0"/>
              </a:rPr>
              <a:t>Three persons A, B and C have applied for a job in a private company. The chance of their selections is in the ratio 1 : 2 : 4. The probabilities that A, B and C can introduce changes to improve the profits of the company are 0.8, 0.5 and 0.3, respectively. If the change does not take place, find the probability that it is due to the appointment of C.</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2015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Example: Clinical Trial</a:t>
            </a:r>
          </a:p>
        </p:txBody>
      </p:sp>
      <p:pic>
        <p:nvPicPr>
          <p:cNvPr id="3" name="Picture 2">
            <a:extLst>
              <a:ext uri="{FF2B5EF4-FFF2-40B4-BE49-F238E27FC236}">
                <a16:creationId xmlns:a16="http://schemas.microsoft.com/office/drawing/2014/main" id="{F5B59A56-CB94-4CFF-B1DE-7BB37D50E982}"/>
              </a:ext>
            </a:extLst>
          </p:cNvPr>
          <p:cNvPicPr>
            <a:picLocks noChangeAspect="1"/>
          </p:cNvPicPr>
          <p:nvPr/>
        </p:nvPicPr>
        <p:blipFill>
          <a:blip r:embed="rId2"/>
          <a:stretch>
            <a:fillRect/>
          </a:stretch>
        </p:blipFill>
        <p:spPr>
          <a:xfrm>
            <a:off x="168812" y="2086504"/>
            <a:ext cx="8975188" cy="4771495"/>
          </a:xfrm>
          <a:prstGeom prst="rect">
            <a:avLst/>
          </a:prstGeom>
        </p:spPr>
      </p:pic>
    </p:spTree>
    <p:extLst>
      <p:ext uri="{BB962C8B-B14F-4D97-AF65-F5344CB8AC3E}">
        <p14:creationId xmlns:p14="http://schemas.microsoft.com/office/powerpoint/2010/main" val="544073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Calculations</a:t>
            </a:r>
          </a:p>
        </p:txBody>
      </p:sp>
      <p:pic>
        <p:nvPicPr>
          <p:cNvPr id="3" name="Picture 2">
            <a:extLst>
              <a:ext uri="{FF2B5EF4-FFF2-40B4-BE49-F238E27FC236}">
                <a16:creationId xmlns:a16="http://schemas.microsoft.com/office/drawing/2014/main" id="{7E7B2384-8437-4731-81D9-2A14D3395A93}"/>
              </a:ext>
            </a:extLst>
          </p:cNvPr>
          <p:cNvPicPr>
            <a:picLocks noChangeAspect="1"/>
          </p:cNvPicPr>
          <p:nvPr/>
        </p:nvPicPr>
        <p:blipFill>
          <a:blip r:embed="rId2"/>
          <a:stretch>
            <a:fillRect/>
          </a:stretch>
        </p:blipFill>
        <p:spPr>
          <a:xfrm>
            <a:off x="0" y="1890808"/>
            <a:ext cx="9144000" cy="4967191"/>
          </a:xfrm>
          <a:prstGeom prst="rect">
            <a:avLst/>
          </a:prstGeom>
        </p:spPr>
      </p:pic>
    </p:spTree>
    <p:extLst>
      <p:ext uri="{BB962C8B-B14F-4D97-AF65-F5344CB8AC3E}">
        <p14:creationId xmlns:p14="http://schemas.microsoft.com/office/powerpoint/2010/main" val="2700782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596" y="518182"/>
            <a:ext cx="7808976" cy="1088136"/>
          </a:xfrm>
        </p:spPr>
        <p:txBody>
          <a:bodyPr/>
          <a:lstStyle/>
          <a:p>
            <a:r>
              <a:rPr lang="en-US" dirty="0"/>
              <a:t>Basic Probability Notations</a:t>
            </a:r>
          </a:p>
        </p:txBody>
      </p:sp>
      <p:pic>
        <p:nvPicPr>
          <p:cNvPr id="7" name="Picture 6">
            <a:extLst>
              <a:ext uri="{FF2B5EF4-FFF2-40B4-BE49-F238E27FC236}">
                <a16:creationId xmlns:a16="http://schemas.microsoft.com/office/drawing/2014/main" id="{4B0CF4D0-14F0-4F68-811C-068E0F251F5A}"/>
              </a:ext>
            </a:extLst>
          </p:cNvPr>
          <p:cNvPicPr>
            <a:picLocks noChangeAspect="1"/>
          </p:cNvPicPr>
          <p:nvPr/>
        </p:nvPicPr>
        <p:blipFill>
          <a:blip r:embed="rId2"/>
          <a:stretch>
            <a:fillRect/>
          </a:stretch>
        </p:blipFill>
        <p:spPr>
          <a:xfrm>
            <a:off x="112541" y="2106620"/>
            <a:ext cx="8491132" cy="4233198"/>
          </a:xfrm>
          <a:prstGeom prst="rect">
            <a:avLst/>
          </a:prstGeom>
        </p:spPr>
      </p:pic>
    </p:spTree>
    <p:extLst>
      <p:ext uri="{BB962C8B-B14F-4D97-AF65-F5344CB8AC3E}">
        <p14:creationId xmlns:p14="http://schemas.microsoft.com/office/powerpoint/2010/main" val="3132154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Calculations</a:t>
            </a:r>
          </a:p>
        </p:txBody>
      </p:sp>
      <p:pic>
        <p:nvPicPr>
          <p:cNvPr id="3" name="Picture 2">
            <a:extLst>
              <a:ext uri="{FF2B5EF4-FFF2-40B4-BE49-F238E27FC236}">
                <a16:creationId xmlns:a16="http://schemas.microsoft.com/office/drawing/2014/main" id="{D433FA7E-87FC-4FCA-9B3B-B62053A33B81}"/>
              </a:ext>
            </a:extLst>
          </p:cNvPr>
          <p:cNvPicPr>
            <a:picLocks noChangeAspect="1"/>
          </p:cNvPicPr>
          <p:nvPr/>
        </p:nvPicPr>
        <p:blipFill>
          <a:blip r:embed="rId2"/>
          <a:stretch>
            <a:fillRect/>
          </a:stretch>
        </p:blipFill>
        <p:spPr>
          <a:xfrm>
            <a:off x="142699" y="2194560"/>
            <a:ext cx="9001301" cy="4453586"/>
          </a:xfrm>
          <a:prstGeom prst="rect">
            <a:avLst/>
          </a:prstGeom>
        </p:spPr>
      </p:pic>
    </p:spTree>
    <p:extLst>
      <p:ext uri="{BB962C8B-B14F-4D97-AF65-F5344CB8AC3E}">
        <p14:creationId xmlns:p14="http://schemas.microsoft.com/office/powerpoint/2010/main" val="1915300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Bayesian Networks</a:t>
            </a:r>
          </a:p>
        </p:txBody>
      </p:sp>
      <p:pic>
        <p:nvPicPr>
          <p:cNvPr id="3" name="Picture 2">
            <a:extLst>
              <a:ext uri="{FF2B5EF4-FFF2-40B4-BE49-F238E27FC236}">
                <a16:creationId xmlns:a16="http://schemas.microsoft.com/office/drawing/2014/main" id="{6B935529-7A10-4A49-8A1F-18ADB026033E}"/>
              </a:ext>
            </a:extLst>
          </p:cNvPr>
          <p:cNvPicPr>
            <a:picLocks noChangeAspect="1"/>
          </p:cNvPicPr>
          <p:nvPr/>
        </p:nvPicPr>
        <p:blipFill>
          <a:blip r:embed="rId2"/>
          <a:stretch>
            <a:fillRect/>
          </a:stretch>
        </p:blipFill>
        <p:spPr>
          <a:xfrm>
            <a:off x="215705" y="1712187"/>
            <a:ext cx="8911882" cy="4733160"/>
          </a:xfrm>
          <a:prstGeom prst="rect">
            <a:avLst/>
          </a:prstGeom>
        </p:spPr>
      </p:pic>
    </p:spTree>
    <p:extLst>
      <p:ext uri="{BB962C8B-B14F-4D97-AF65-F5344CB8AC3E}">
        <p14:creationId xmlns:p14="http://schemas.microsoft.com/office/powerpoint/2010/main" val="1060867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02224"/>
            <a:ext cx="7808976" cy="1088136"/>
          </a:xfrm>
        </p:spPr>
        <p:txBody>
          <a:bodyPr>
            <a:normAutofit fontScale="90000"/>
          </a:bodyPr>
          <a:lstStyle/>
          <a:p>
            <a:r>
              <a:rPr lang="en-US" dirty="0"/>
              <a:t>Components of </a:t>
            </a:r>
            <a:br>
              <a:rPr lang="en-US" dirty="0"/>
            </a:br>
            <a:r>
              <a:rPr lang="en-US" dirty="0"/>
              <a:t>Bayesian Network</a:t>
            </a:r>
          </a:p>
        </p:txBody>
      </p:sp>
      <p:pic>
        <p:nvPicPr>
          <p:cNvPr id="3" name="Picture 2">
            <a:extLst>
              <a:ext uri="{FF2B5EF4-FFF2-40B4-BE49-F238E27FC236}">
                <a16:creationId xmlns:a16="http://schemas.microsoft.com/office/drawing/2014/main" id="{E90AAD28-FD34-4B66-866E-DB2997F9347B}"/>
              </a:ext>
            </a:extLst>
          </p:cNvPr>
          <p:cNvPicPr>
            <a:picLocks noChangeAspect="1"/>
          </p:cNvPicPr>
          <p:nvPr/>
        </p:nvPicPr>
        <p:blipFill>
          <a:blip r:embed="rId2"/>
          <a:stretch>
            <a:fillRect/>
          </a:stretch>
        </p:blipFill>
        <p:spPr>
          <a:xfrm>
            <a:off x="238124" y="2047084"/>
            <a:ext cx="8666725" cy="4098621"/>
          </a:xfrm>
          <a:prstGeom prst="rect">
            <a:avLst/>
          </a:prstGeom>
        </p:spPr>
      </p:pic>
    </p:spTree>
    <p:extLst>
      <p:ext uri="{BB962C8B-B14F-4D97-AF65-F5344CB8AC3E}">
        <p14:creationId xmlns:p14="http://schemas.microsoft.com/office/powerpoint/2010/main" val="3963159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17817"/>
            <a:ext cx="7808976" cy="1088136"/>
          </a:xfrm>
        </p:spPr>
        <p:txBody>
          <a:bodyPr>
            <a:normAutofit fontScale="90000"/>
          </a:bodyPr>
          <a:lstStyle/>
          <a:p>
            <a:r>
              <a:rPr lang="en-US" dirty="0"/>
              <a:t>Bayesian Network:</a:t>
            </a:r>
            <a:br>
              <a:rPr lang="en-US" dirty="0"/>
            </a:br>
            <a:r>
              <a:rPr lang="en-US" dirty="0"/>
              <a:t>Clinical Trial Example</a:t>
            </a:r>
          </a:p>
        </p:txBody>
      </p:sp>
      <p:pic>
        <p:nvPicPr>
          <p:cNvPr id="3" name="Picture 2">
            <a:extLst>
              <a:ext uri="{FF2B5EF4-FFF2-40B4-BE49-F238E27FC236}">
                <a16:creationId xmlns:a16="http://schemas.microsoft.com/office/drawing/2014/main" id="{BE73743D-FBEF-4461-990A-14770D4562F4}"/>
              </a:ext>
            </a:extLst>
          </p:cNvPr>
          <p:cNvPicPr>
            <a:picLocks noChangeAspect="1"/>
          </p:cNvPicPr>
          <p:nvPr/>
        </p:nvPicPr>
        <p:blipFill>
          <a:blip r:embed="rId2"/>
          <a:stretch>
            <a:fillRect/>
          </a:stretch>
        </p:blipFill>
        <p:spPr>
          <a:xfrm>
            <a:off x="1" y="1692811"/>
            <a:ext cx="9144000" cy="5165189"/>
          </a:xfrm>
          <a:prstGeom prst="rect">
            <a:avLst/>
          </a:prstGeom>
        </p:spPr>
      </p:pic>
    </p:spTree>
    <p:extLst>
      <p:ext uri="{BB962C8B-B14F-4D97-AF65-F5344CB8AC3E}">
        <p14:creationId xmlns:p14="http://schemas.microsoft.com/office/powerpoint/2010/main" val="1428036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Complicated Bayesian Network</a:t>
            </a:r>
          </a:p>
        </p:txBody>
      </p:sp>
      <p:pic>
        <p:nvPicPr>
          <p:cNvPr id="3" name="Picture 2">
            <a:extLst>
              <a:ext uri="{FF2B5EF4-FFF2-40B4-BE49-F238E27FC236}">
                <a16:creationId xmlns:a16="http://schemas.microsoft.com/office/drawing/2014/main" id="{6BA5C2F5-41DB-477E-986D-8333A6B37EDC}"/>
              </a:ext>
            </a:extLst>
          </p:cNvPr>
          <p:cNvPicPr>
            <a:picLocks noChangeAspect="1"/>
          </p:cNvPicPr>
          <p:nvPr/>
        </p:nvPicPr>
        <p:blipFill>
          <a:blip r:embed="rId2"/>
          <a:stretch>
            <a:fillRect/>
          </a:stretch>
        </p:blipFill>
        <p:spPr>
          <a:xfrm>
            <a:off x="0" y="1721140"/>
            <a:ext cx="9144000" cy="4932878"/>
          </a:xfrm>
          <a:prstGeom prst="rect">
            <a:avLst/>
          </a:prstGeom>
        </p:spPr>
      </p:pic>
    </p:spTree>
    <p:extLst>
      <p:ext uri="{BB962C8B-B14F-4D97-AF65-F5344CB8AC3E}">
        <p14:creationId xmlns:p14="http://schemas.microsoft.com/office/powerpoint/2010/main" val="1618983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of Heart Disease</a:t>
            </a:r>
          </a:p>
        </p:txBody>
      </p:sp>
      <p:pic>
        <p:nvPicPr>
          <p:cNvPr id="3" name="Picture 2">
            <a:extLst>
              <a:ext uri="{FF2B5EF4-FFF2-40B4-BE49-F238E27FC236}">
                <a16:creationId xmlns:a16="http://schemas.microsoft.com/office/drawing/2014/main" id="{DDC6DC67-C633-495D-9F99-46481AB24AD1}"/>
              </a:ext>
            </a:extLst>
          </p:cNvPr>
          <p:cNvPicPr>
            <a:picLocks noChangeAspect="1"/>
          </p:cNvPicPr>
          <p:nvPr/>
        </p:nvPicPr>
        <p:blipFill>
          <a:blip r:embed="rId2"/>
          <a:stretch>
            <a:fillRect/>
          </a:stretch>
        </p:blipFill>
        <p:spPr>
          <a:xfrm>
            <a:off x="0" y="1980697"/>
            <a:ext cx="9144000" cy="4877303"/>
          </a:xfrm>
          <a:prstGeom prst="rect">
            <a:avLst/>
          </a:prstGeom>
        </p:spPr>
      </p:pic>
    </p:spTree>
    <p:extLst>
      <p:ext uri="{BB962C8B-B14F-4D97-AF65-F5344CB8AC3E}">
        <p14:creationId xmlns:p14="http://schemas.microsoft.com/office/powerpoint/2010/main" val="1110387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Practice Question</a:t>
            </a:r>
          </a:p>
        </p:txBody>
      </p:sp>
      <p:pic>
        <p:nvPicPr>
          <p:cNvPr id="3" name="Picture 2">
            <a:extLst>
              <a:ext uri="{FF2B5EF4-FFF2-40B4-BE49-F238E27FC236}">
                <a16:creationId xmlns:a16="http://schemas.microsoft.com/office/drawing/2014/main" id="{7DCEBFBC-0CCC-4274-B289-133955CFF538}"/>
              </a:ext>
            </a:extLst>
          </p:cNvPr>
          <p:cNvPicPr>
            <a:picLocks noChangeAspect="1"/>
          </p:cNvPicPr>
          <p:nvPr/>
        </p:nvPicPr>
        <p:blipFill>
          <a:blip r:embed="rId2"/>
          <a:stretch>
            <a:fillRect/>
          </a:stretch>
        </p:blipFill>
        <p:spPr>
          <a:xfrm>
            <a:off x="538900" y="2292230"/>
            <a:ext cx="8146952" cy="4251591"/>
          </a:xfrm>
          <a:prstGeom prst="rect">
            <a:avLst/>
          </a:prstGeom>
        </p:spPr>
      </p:pic>
    </p:spTree>
    <p:extLst>
      <p:ext uri="{BB962C8B-B14F-4D97-AF65-F5344CB8AC3E}">
        <p14:creationId xmlns:p14="http://schemas.microsoft.com/office/powerpoint/2010/main" val="3042678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596" y="518182"/>
            <a:ext cx="7808976" cy="1088136"/>
          </a:xfrm>
        </p:spPr>
        <p:txBody>
          <a:bodyPr/>
          <a:lstStyle/>
          <a:p>
            <a:r>
              <a:rPr lang="en-US" dirty="0"/>
              <a:t>Basic Probability Notations</a:t>
            </a:r>
          </a:p>
        </p:txBody>
      </p:sp>
      <p:pic>
        <p:nvPicPr>
          <p:cNvPr id="3" name="Picture 2">
            <a:extLst>
              <a:ext uri="{FF2B5EF4-FFF2-40B4-BE49-F238E27FC236}">
                <a16:creationId xmlns:a16="http://schemas.microsoft.com/office/drawing/2014/main" id="{4CCDA3C0-A2C2-4D8F-B1EF-2A16D0C69213}"/>
              </a:ext>
            </a:extLst>
          </p:cNvPr>
          <p:cNvPicPr>
            <a:picLocks noChangeAspect="1"/>
          </p:cNvPicPr>
          <p:nvPr/>
        </p:nvPicPr>
        <p:blipFill>
          <a:blip r:embed="rId2"/>
          <a:stretch>
            <a:fillRect/>
          </a:stretch>
        </p:blipFill>
        <p:spPr>
          <a:xfrm>
            <a:off x="0" y="2143689"/>
            <a:ext cx="9144000" cy="4223839"/>
          </a:xfrm>
          <a:prstGeom prst="rect">
            <a:avLst/>
          </a:prstGeom>
        </p:spPr>
      </p:pic>
    </p:spTree>
    <p:extLst>
      <p:ext uri="{BB962C8B-B14F-4D97-AF65-F5344CB8AC3E}">
        <p14:creationId xmlns:p14="http://schemas.microsoft.com/office/powerpoint/2010/main" val="983233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596" y="518182"/>
            <a:ext cx="7808976" cy="572321"/>
          </a:xfrm>
        </p:spPr>
        <p:txBody>
          <a:bodyPr>
            <a:normAutofit fontScale="90000"/>
          </a:bodyPr>
          <a:lstStyle/>
          <a:p>
            <a:r>
              <a:rPr lang="en-US" dirty="0"/>
              <a:t>Basic Probability Notations</a:t>
            </a:r>
          </a:p>
        </p:txBody>
      </p:sp>
      <p:pic>
        <p:nvPicPr>
          <p:cNvPr id="4" name="Picture 3">
            <a:extLst>
              <a:ext uri="{FF2B5EF4-FFF2-40B4-BE49-F238E27FC236}">
                <a16:creationId xmlns:a16="http://schemas.microsoft.com/office/drawing/2014/main" id="{17AD6705-5FAC-4B9C-818B-F8181D2DBDD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3742" y="1110165"/>
            <a:ext cx="9111706" cy="5519267"/>
          </a:xfrm>
          <a:prstGeom prst="rect">
            <a:avLst/>
          </a:prstGeom>
        </p:spPr>
      </p:pic>
      <p:sp>
        <p:nvSpPr>
          <p:cNvPr id="3" name="TextBox 2"/>
          <p:cNvSpPr txBox="1"/>
          <p:nvPr/>
        </p:nvSpPr>
        <p:spPr>
          <a:xfrm>
            <a:off x="403531" y="3731700"/>
            <a:ext cx="8335992" cy="830997"/>
          </a:xfrm>
          <a:prstGeom prst="rect">
            <a:avLst/>
          </a:prstGeom>
          <a:noFill/>
        </p:spPr>
        <p:txBody>
          <a:bodyPr wrap="square" rtlCol="0">
            <a:spAutoFit/>
          </a:bodyPr>
          <a:lstStyle/>
          <a:p>
            <a:r>
              <a:rPr lang="en-US" sz="1600" b="1" dirty="0">
                <a:solidFill>
                  <a:schemeClr val="accent1"/>
                </a:solidFill>
                <a:latin typeface="Times New Roman" pitchFamily="18" charset="0"/>
                <a:cs typeface="Times New Roman" pitchFamily="18" charset="0"/>
              </a:rPr>
              <a:t>Empirical probability</a:t>
            </a:r>
            <a:r>
              <a:rPr lang="en-US" sz="1600" dirty="0">
                <a:solidFill>
                  <a:schemeClr val="accent1"/>
                </a:solidFill>
                <a:latin typeface="Times New Roman" pitchFamily="18" charset="0"/>
                <a:cs typeface="Times New Roman" pitchFamily="18" charset="0"/>
              </a:rPr>
              <a:t>, also known as experimental </a:t>
            </a:r>
            <a:r>
              <a:rPr lang="en-US" sz="1600" b="1" dirty="0">
                <a:solidFill>
                  <a:schemeClr val="accent1"/>
                </a:solidFill>
                <a:latin typeface="Times New Roman" pitchFamily="18" charset="0"/>
                <a:cs typeface="Times New Roman" pitchFamily="18" charset="0"/>
              </a:rPr>
              <a:t>probability</a:t>
            </a:r>
            <a:r>
              <a:rPr lang="en-US" sz="1600" dirty="0">
                <a:solidFill>
                  <a:schemeClr val="accent1"/>
                </a:solidFill>
                <a:latin typeface="Times New Roman" pitchFamily="18" charset="0"/>
                <a:cs typeface="Times New Roman" pitchFamily="18" charset="0"/>
              </a:rPr>
              <a:t>, refers to  </a:t>
            </a:r>
            <a:r>
              <a:rPr lang="en-US" sz="1600" b="1" dirty="0">
                <a:solidFill>
                  <a:schemeClr val="accent1"/>
                </a:solidFill>
                <a:latin typeface="Times New Roman" pitchFamily="18" charset="0"/>
                <a:cs typeface="Times New Roman" pitchFamily="18" charset="0"/>
              </a:rPr>
              <a:t>probability</a:t>
            </a:r>
            <a:r>
              <a:rPr lang="en-US" sz="1600" dirty="0">
                <a:solidFill>
                  <a:schemeClr val="accent1"/>
                </a:solidFill>
                <a:latin typeface="Times New Roman" pitchFamily="18" charset="0"/>
                <a:cs typeface="Times New Roman" pitchFamily="18" charset="0"/>
              </a:rPr>
              <a:t> that is based on historical data. In other words, </a:t>
            </a:r>
            <a:r>
              <a:rPr lang="en-US" sz="1600" b="1" dirty="0">
                <a:solidFill>
                  <a:schemeClr val="accent1"/>
                </a:solidFill>
                <a:latin typeface="Times New Roman" pitchFamily="18" charset="0"/>
                <a:cs typeface="Times New Roman" pitchFamily="18" charset="0"/>
              </a:rPr>
              <a:t>empirical probability</a:t>
            </a:r>
            <a:r>
              <a:rPr lang="en-US" sz="1600" dirty="0">
                <a:solidFill>
                  <a:schemeClr val="accent1"/>
                </a:solidFill>
                <a:latin typeface="Times New Roman" pitchFamily="18" charset="0"/>
                <a:cs typeface="Times New Roman" pitchFamily="18" charset="0"/>
              </a:rPr>
              <a:t> illustrates the likelihood of an event occurring based on historical data.</a:t>
            </a:r>
          </a:p>
        </p:txBody>
      </p:sp>
    </p:spTree>
    <p:extLst>
      <p:ext uri="{BB962C8B-B14F-4D97-AF65-F5344CB8AC3E}">
        <p14:creationId xmlns:p14="http://schemas.microsoft.com/office/powerpoint/2010/main" val="368796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150" y="518182"/>
            <a:ext cx="7832422" cy="712998"/>
          </a:xfrm>
        </p:spPr>
        <p:txBody>
          <a:bodyPr/>
          <a:lstStyle/>
          <a:p>
            <a:r>
              <a:rPr lang="en-US" dirty="0"/>
              <a:t>Examples</a:t>
            </a:r>
          </a:p>
        </p:txBody>
      </p:sp>
      <p:pic>
        <p:nvPicPr>
          <p:cNvPr id="5" name="Picture 4">
            <a:extLst>
              <a:ext uri="{FF2B5EF4-FFF2-40B4-BE49-F238E27FC236}">
                <a16:creationId xmlns:a16="http://schemas.microsoft.com/office/drawing/2014/main" id="{155C2D76-C408-4E82-A515-8BBD06D2BAAD}"/>
              </a:ext>
            </a:extLst>
          </p:cNvPr>
          <p:cNvPicPr>
            <a:picLocks noChangeAspect="1"/>
          </p:cNvPicPr>
          <p:nvPr/>
        </p:nvPicPr>
        <p:blipFill>
          <a:blip r:embed="rId2"/>
          <a:stretch>
            <a:fillRect/>
          </a:stretch>
        </p:blipFill>
        <p:spPr>
          <a:xfrm>
            <a:off x="5862" y="1414016"/>
            <a:ext cx="9133448" cy="5440253"/>
          </a:xfrm>
          <a:prstGeom prst="rect">
            <a:avLst/>
          </a:prstGeom>
        </p:spPr>
      </p:pic>
    </p:spTree>
    <p:extLst>
      <p:ext uri="{BB962C8B-B14F-4D97-AF65-F5344CB8AC3E}">
        <p14:creationId xmlns:p14="http://schemas.microsoft.com/office/powerpoint/2010/main" val="48851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664" y="603750"/>
            <a:ext cx="7808976" cy="1088136"/>
          </a:xfrm>
        </p:spPr>
        <p:txBody>
          <a:bodyPr/>
          <a:lstStyle/>
          <a:p>
            <a:r>
              <a:rPr lang="en-US" dirty="0"/>
              <a:t>Classical &amp; Empirical Probability</a:t>
            </a:r>
          </a:p>
        </p:txBody>
      </p:sp>
      <p:pic>
        <p:nvPicPr>
          <p:cNvPr id="3" name="Picture 2">
            <a:extLst>
              <a:ext uri="{FF2B5EF4-FFF2-40B4-BE49-F238E27FC236}">
                <a16:creationId xmlns:a16="http://schemas.microsoft.com/office/drawing/2014/main" id="{B7293493-A668-49DF-BEE4-E38187E24315}"/>
              </a:ext>
            </a:extLst>
          </p:cNvPr>
          <p:cNvPicPr>
            <a:picLocks noChangeAspect="1"/>
          </p:cNvPicPr>
          <p:nvPr/>
        </p:nvPicPr>
        <p:blipFill>
          <a:blip r:embed="rId2"/>
          <a:stretch>
            <a:fillRect/>
          </a:stretch>
        </p:blipFill>
        <p:spPr>
          <a:xfrm>
            <a:off x="280664" y="2017530"/>
            <a:ext cx="8489693" cy="4494106"/>
          </a:xfrm>
          <a:prstGeom prst="rect">
            <a:avLst/>
          </a:prstGeom>
        </p:spPr>
      </p:pic>
    </p:spTree>
    <p:extLst>
      <p:ext uri="{BB962C8B-B14F-4D97-AF65-F5344CB8AC3E}">
        <p14:creationId xmlns:p14="http://schemas.microsoft.com/office/powerpoint/2010/main" val="2947478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Disjoint Events</a:t>
            </a:r>
          </a:p>
        </p:txBody>
      </p:sp>
      <p:pic>
        <p:nvPicPr>
          <p:cNvPr id="4" name="Picture 3">
            <a:extLst>
              <a:ext uri="{FF2B5EF4-FFF2-40B4-BE49-F238E27FC236}">
                <a16:creationId xmlns:a16="http://schemas.microsoft.com/office/drawing/2014/main" id="{94DDE264-34FC-4008-9FA7-05474F1FB024}"/>
              </a:ext>
            </a:extLst>
          </p:cNvPr>
          <p:cNvPicPr>
            <a:picLocks noChangeAspect="1"/>
          </p:cNvPicPr>
          <p:nvPr/>
        </p:nvPicPr>
        <p:blipFill>
          <a:blip r:embed="rId2"/>
          <a:stretch>
            <a:fillRect/>
          </a:stretch>
        </p:blipFill>
        <p:spPr>
          <a:xfrm>
            <a:off x="421341" y="2147969"/>
            <a:ext cx="8492836" cy="3957409"/>
          </a:xfrm>
          <a:prstGeom prst="rect">
            <a:avLst/>
          </a:prstGeom>
        </p:spPr>
      </p:pic>
    </p:spTree>
    <p:extLst>
      <p:ext uri="{BB962C8B-B14F-4D97-AF65-F5344CB8AC3E}">
        <p14:creationId xmlns:p14="http://schemas.microsoft.com/office/powerpoint/2010/main" val="578074221"/>
      </p:ext>
    </p:extLst>
  </p:cSld>
  <p:clrMapOvr>
    <a:masterClrMapping/>
  </p:clrMapOvr>
</p:sld>
</file>

<file path=ppt/theme/theme1.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810BBF67D7AB47AE77F6C7A7504E11" ma:contentTypeVersion="0" ma:contentTypeDescription="Create a new document." ma:contentTypeScope="" ma:versionID="a248ef2cc14f185a9cb0052211741135">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FD8803-16CC-4C3D-83D2-928E4F48EB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57B59FF-E4D3-4EC2-A82E-CE1F86D3191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8E85C1-81B3-4BA3-B6D2-50C3DF7C94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Spectrum.thmx</Template>
  <TotalTime>904</TotalTime>
  <Words>859</Words>
  <Application>Microsoft Office PowerPoint</Application>
  <PresentationFormat>On-screen Show (4:3)</PresentationFormat>
  <Paragraphs>102</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Spectrum</vt:lpstr>
      <vt:lpstr>Statistical Reasoning</vt:lpstr>
      <vt:lpstr>Lecture Outline</vt:lpstr>
      <vt:lpstr>Quantifying Uncertainty</vt:lpstr>
      <vt:lpstr>Basic Probability Notations</vt:lpstr>
      <vt:lpstr>Basic Probability Notations</vt:lpstr>
      <vt:lpstr>Basic Probability Notations</vt:lpstr>
      <vt:lpstr>Examples</vt:lpstr>
      <vt:lpstr>Classical &amp; Empirical Probability</vt:lpstr>
      <vt:lpstr>Disjoint Events</vt:lpstr>
      <vt:lpstr>Non-Mutually  Exclusive Events</vt:lpstr>
      <vt:lpstr>Mutually  Exclusive  vs Non-Mutually  Exclusive Events</vt:lpstr>
      <vt:lpstr>Probability Rules</vt:lpstr>
      <vt:lpstr>Practice 1</vt:lpstr>
      <vt:lpstr>Practice 2</vt:lpstr>
      <vt:lpstr>Conditional Probability</vt:lpstr>
      <vt:lpstr>PowerPoint Presentation</vt:lpstr>
      <vt:lpstr>Joint Probability</vt:lpstr>
      <vt:lpstr>Joint Probability : Independent Events </vt:lpstr>
      <vt:lpstr>Joint Probability : Independent Events </vt:lpstr>
      <vt:lpstr>Joint Probability : Dependent Events </vt:lpstr>
      <vt:lpstr>OR Operation</vt:lpstr>
      <vt:lpstr>OR Operation: Mutually Exclusive</vt:lpstr>
      <vt:lpstr>OR Operation: Not Mutually Exclusive</vt:lpstr>
      <vt:lpstr>Bayes’ Rule</vt:lpstr>
      <vt:lpstr>General Case of Bayes’ Rule</vt:lpstr>
      <vt:lpstr>Bayes’ Theorem: Revisited</vt:lpstr>
      <vt:lpstr>Applying Bayes’ rule:  The simple case</vt:lpstr>
      <vt:lpstr>Exercise</vt:lpstr>
      <vt:lpstr>Exercise</vt:lpstr>
      <vt:lpstr>Exercise</vt:lpstr>
      <vt:lpstr>Exercise</vt:lpstr>
      <vt:lpstr>Applying Bayes’ rule:  A Simple Example</vt:lpstr>
      <vt:lpstr>Exercise</vt:lpstr>
      <vt:lpstr>Another Example</vt:lpstr>
      <vt:lpstr>Solution</vt:lpstr>
      <vt:lpstr>Calculation</vt:lpstr>
      <vt:lpstr>Exercise</vt:lpstr>
      <vt:lpstr>Example: Clinical Trial</vt:lpstr>
      <vt:lpstr>Calculations</vt:lpstr>
      <vt:lpstr>Calculations</vt:lpstr>
      <vt:lpstr>Bayesian Networks</vt:lpstr>
      <vt:lpstr>Components of  Bayesian Network</vt:lpstr>
      <vt:lpstr>Bayesian Network: Clinical Trial Example</vt:lpstr>
      <vt:lpstr>Complicated Bayesian Network</vt:lpstr>
      <vt:lpstr>Network of Heart Disease</vt:lpstr>
      <vt:lpstr>Practice Question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Title</dc:title>
  <dc:creator>Mahbubul Syeed</dc:creator>
  <cp:lastModifiedBy>Shahnaj Parvin</cp:lastModifiedBy>
  <cp:revision>140</cp:revision>
  <dcterms:created xsi:type="dcterms:W3CDTF">2018-12-10T17:20:29Z</dcterms:created>
  <dcterms:modified xsi:type="dcterms:W3CDTF">2025-05-28T05:33:07Z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0x0101001F810BBF67D7AB47AE77F6C7A7504E11</vt:lpwstr>
  </property>
</Properties>
</file>